
<file path=[Content_Types].xml><?xml version="1.0" encoding="utf-8"?>
<Types xmlns="http://schemas.openxmlformats.org/package/2006/content-types">
  <Default Extension="xml" ContentType="application/xml"/>
  <Default Extension="jpg" ContentType="image/jpeg"/>
  <Default Extension="jpeg" ContentType="image/jpeg"/>
  <Default Extension="emf" ContentType="image/x-emf"/>
  <Default Extension="rels" ContentType="application/vnd.openxmlformats-package.relationships+xml"/>
  <Default Extension="wdp" ContentType="image/vnd.ms-photo"/>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slideLayouts/slideLayout24.xml" ContentType="application/vnd.openxmlformats-officedocument.presentationml.slideLayout+xml"/>
  <Override PartName="/ppt/theme/theme5.xml" ContentType="application/vnd.openxmlformats-officedocument.theme+xml"/>
  <Override PartName="/ppt/slideLayouts/slideLayout25.xml" ContentType="application/vnd.openxmlformats-officedocument.presentationml.slideLayout+xml"/>
  <Override PartName="/ppt/theme/theme6.xml" ContentType="application/vnd.openxmlformats-officedocument.theme+xml"/>
  <Override PartName="/ppt/slideLayouts/slideLayout26.xml" ContentType="application/vnd.openxmlformats-officedocument.presentationml.slideLayout+xml"/>
  <Override PartName="/ppt/theme/theme7.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8.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9.xml" ContentType="application/vnd.openxmlformats-officedocument.theme+xml"/>
  <Override PartName="/ppt/slideLayouts/slideLayout49.xml" ContentType="application/vnd.openxmlformats-officedocument.presentationml.slideLayout+xml"/>
  <Override PartName="/ppt/theme/theme10.xml" ContentType="application/vnd.openxmlformats-officedocument.theme+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11.xml" ContentType="application/vnd.openxmlformats-officedocument.theme+xml"/>
  <Override PartName="/ppt/slideLayouts/slideLayout61.xml" ContentType="application/vnd.openxmlformats-officedocument.presentationml.slideLayout+xml"/>
  <Override PartName="/ppt/theme/theme12.xml" ContentType="application/vnd.openxmlformats-officedocument.theme+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13.xml" ContentType="application/vnd.openxmlformats-officedocument.theme+xml"/>
  <Override PartName="/ppt/slideLayouts/slideLayout64.xml" ContentType="application/vnd.openxmlformats-officedocument.presentationml.slideLayout+xml"/>
  <Override PartName="/ppt/theme/theme14.xml" ContentType="application/vnd.openxmlformats-officedocument.theme+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theme/theme15.xml" ContentType="application/vnd.openxmlformats-officedocument.theme+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theme/theme16.xml" ContentType="application/vnd.openxmlformats-officedocument.theme+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theme/theme17.xml" ContentType="application/vnd.openxmlformats-officedocument.theme+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theme/theme18.xml" ContentType="application/vnd.openxmlformats-officedocument.theme+xml"/>
  <Override PartName="/ppt/theme/theme19.xml" ContentType="application/vnd.openxmlformats-officedocument.theme+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theme/theme20.xml" ContentType="application/vnd.openxmlformats-officedocument.theme+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theme/theme21.xml" ContentType="application/vnd.openxmlformats-officedocument.theme+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theme/theme22.xml" ContentType="application/vnd.openxmlformats-officedocument.theme+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theme/theme23.xml" ContentType="application/vnd.openxmlformats-officedocument.theme+xml"/>
  <Override PartName="/ppt/slideLayouts/slideLayout132.xml" ContentType="application/vnd.openxmlformats-officedocument.presentationml.slideLayout+xml"/>
  <Override PartName="/ppt/theme/theme24.xml" ContentType="application/vnd.openxmlformats-officedocument.theme+xml"/>
  <Override PartName="/ppt/slideLayouts/slideLayout133.xml" ContentType="application/vnd.openxmlformats-officedocument.presentationml.slideLayout+xml"/>
  <Override PartName="/ppt/theme/theme25.xml" ContentType="application/vnd.openxmlformats-officedocument.theme+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theme/theme26.xml" ContentType="application/vnd.openxmlformats-officedocument.theme+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theme/theme27.xml" ContentType="application/vnd.openxmlformats-officedocument.theme+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theme/theme28.xml" ContentType="application/vnd.openxmlformats-officedocument.theme+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theme/theme29.xml" ContentType="application/vnd.openxmlformats-officedocument.theme+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theme/theme30.xml" ContentType="application/vnd.openxmlformats-officedocument.theme+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theme/theme31.xml" ContentType="application/vnd.openxmlformats-officedocument.theme+xml"/>
  <Override PartName="/ppt/slideLayouts/slideLayout199.xml" ContentType="application/vnd.openxmlformats-officedocument.presentationml.slideLayout+xml"/>
  <Override PartName="/ppt/theme/theme32.xml" ContentType="application/vnd.openxmlformats-officedocument.theme+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theme/theme33.xml" ContentType="application/vnd.openxmlformats-officedocument.theme+xml"/>
  <Override PartName="/ppt/theme/theme34.xml" ContentType="application/vnd.openxmlformats-officedocument.theme+xml"/>
  <Override PartName="/ppt/theme/theme3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5" r:id="rId3"/>
    <p:sldMasterId id="2147483690" r:id="rId4"/>
    <p:sldMasterId id="2147483698" r:id="rId5"/>
    <p:sldMasterId id="2147483702" r:id="rId6"/>
    <p:sldMasterId id="2147483706" r:id="rId7"/>
    <p:sldMasterId id="2147483756" r:id="rId8"/>
    <p:sldMasterId id="2147483792" r:id="rId9"/>
    <p:sldMasterId id="2147483804" r:id="rId10"/>
    <p:sldMasterId id="2147483806" r:id="rId11"/>
    <p:sldMasterId id="2147483824" r:id="rId12"/>
    <p:sldMasterId id="2147483828" r:id="rId13"/>
    <p:sldMasterId id="2147483863" r:id="rId14"/>
    <p:sldMasterId id="2147483882" r:id="rId15"/>
    <p:sldMasterId id="2147483900" r:id="rId16"/>
    <p:sldMasterId id="2147483937" r:id="rId17"/>
    <p:sldMasterId id="2147483977" r:id="rId18"/>
    <p:sldMasterId id="2147484013" r:id="rId19"/>
    <p:sldMasterId id="2147484061" r:id="rId20"/>
    <p:sldMasterId id="2147484073" r:id="rId21"/>
    <p:sldMasterId id="2147484097" r:id="rId22"/>
    <p:sldMasterId id="2147484102" r:id="rId23"/>
    <p:sldMasterId id="2147484119" r:id="rId24"/>
    <p:sldMasterId id="2147484124" r:id="rId25"/>
    <p:sldMasterId id="2147484131" r:id="rId26"/>
    <p:sldMasterId id="2147484143" r:id="rId27"/>
    <p:sldMasterId id="2147484155" r:id="rId28"/>
    <p:sldMasterId id="2147484171" r:id="rId29"/>
    <p:sldMasterId id="2147484183" r:id="rId30"/>
    <p:sldMasterId id="2147484199" r:id="rId31"/>
    <p:sldMasterId id="2147484203" r:id="rId32"/>
    <p:sldMasterId id="2147484205" r:id="rId33"/>
  </p:sldMasterIdLst>
  <p:notesMasterIdLst>
    <p:notesMasterId r:id="rId92"/>
  </p:notesMasterIdLst>
  <p:handoutMasterIdLst>
    <p:handoutMasterId r:id="rId93"/>
  </p:handoutMasterIdLst>
  <p:sldIdLst>
    <p:sldId id="564" r:id="rId34"/>
    <p:sldId id="269" r:id="rId35"/>
    <p:sldId id="270" r:id="rId36"/>
    <p:sldId id="288" r:id="rId37"/>
    <p:sldId id="566" r:id="rId38"/>
    <p:sldId id="563" r:id="rId39"/>
    <p:sldId id="567" r:id="rId40"/>
    <p:sldId id="570" r:id="rId41"/>
    <p:sldId id="268" r:id="rId42"/>
    <p:sldId id="439" r:id="rId43"/>
    <p:sldId id="298" r:id="rId44"/>
    <p:sldId id="300" r:id="rId45"/>
    <p:sldId id="301" r:id="rId46"/>
    <p:sldId id="551" r:id="rId47"/>
    <p:sldId id="267" r:id="rId48"/>
    <p:sldId id="528" r:id="rId49"/>
    <p:sldId id="316" r:id="rId50"/>
    <p:sldId id="317" r:id="rId51"/>
    <p:sldId id="520" r:id="rId52"/>
    <p:sldId id="293" r:id="rId53"/>
    <p:sldId id="535" r:id="rId54"/>
    <p:sldId id="319" r:id="rId55"/>
    <p:sldId id="292" r:id="rId56"/>
    <p:sldId id="271" r:id="rId57"/>
    <p:sldId id="272" r:id="rId58"/>
    <p:sldId id="549" r:id="rId59"/>
    <p:sldId id="273" r:id="rId60"/>
    <p:sldId id="573" r:id="rId61"/>
    <p:sldId id="534" r:id="rId62"/>
    <p:sldId id="574" r:id="rId63"/>
    <p:sldId id="575" r:id="rId64"/>
    <p:sldId id="576" r:id="rId65"/>
    <p:sldId id="577" r:id="rId66"/>
    <p:sldId id="578" r:id="rId67"/>
    <p:sldId id="579" r:id="rId68"/>
    <p:sldId id="568" r:id="rId69"/>
    <p:sldId id="525" r:id="rId70"/>
    <p:sldId id="415" r:id="rId71"/>
    <p:sldId id="472" r:id="rId72"/>
    <p:sldId id="514" r:id="rId73"/>
    <p:sldId id="503" r:id="rId74"/>
    <p:sldId id="473" r:id="rId75"/>
    <p:sldId id="532" r:id="rId76"/>
    <p:sldId id="475" r:id="rId77"/>
    <p:sldId id="468" r:id="rId78"/>
    <p:sldId id="555" r:id="rId79"/>
    <p:sldId id="539" r:id="rId80"/>
    <p:sldId id="558" r:id="rId81"/>
    <p:sldId id="571" r:id="rId82"/>
    <p:sldId id="572" r:id="rId83"/>
    <p:sldId id="580" r:id="rId84"/>
    <p:sldId id="581" r:id="rId85"/>
    <p:sldId id="541" r:id="rId86"/>
    <p:sldId id="542" r:id="rId87"/>
    <p:sldId id="509" r:id="rId88"/>
    <p:sldId id="569" r:id="rId89"/>
    <p:sldId id="486" r:id="rId90"/>
    <p:sldId id="339" r:id="rId91"/>
  </p:sldIdLst>
  <p:sldSz cx="9144000" cy="6858000" type="screen4x3"/>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rnWhat="notes"/>
  <p:clrMru>
    <a:srgbClr val="FDBCBC"/>
    <a:srgbClr val="CE9C00"/>
    <a:srgbClr val="2B5DCE"/>
    <a:srgbClr val="4B89D0"/>
    <a:srgbClr val="4C82C7"/>
    <a:srgbClr val="000000"/>
    <a:srgbClr val="0A1B33"/>
    <a:srgbClr val="081425"/>
    <a:srgbClr val="040A12"/>
    <a:srgbClr val="04575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539" autoAdjust="0"/>
    <p:restoredTop sz="98015" autoAdjust="0"/>
  </p:normalViewPr>
  <p:slideViewPr>
    <p:cSldViewPr>
      <p:cViewPr>
        <p:scale>
          <a:sx n="100" d="100"/>
          <a:sy n="100" d="100"/>
        </p:scale>
        <p:origin x="-584" y="256"/>
      </p:cViewPr>
      <p:guideLst>
        <p:guide orient="horz" pos="2160"/>
        <p:guide pos="2880"/>
      </p:guideLst>
    </p:cSldViewPr>
  </p:slideViewPr>
  <p:outlineViewPr>
    <p:cViewPr>
      <p:scale>
        <a:sx n="33" d="100"/>
        <a:sy n="33" d="100"/>
      </p:scale>
      <p:origin x="0" y="13912"/>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Master" Target="slideMasters/slideMaster3.xml"/><Relationship Id="rId4" Type="http://schemas.openxmlformats.org/officeDocument/2006/relationships/slideMaster" Target="slideMasters/slideMaster4.xml"/><Relationship Id="rId5" Type="http://schemas.openxmlformats.org/officeDocument/2006/relationships/slideMaster" Target="slideMasters/slideMaster5.xml"/><Relationship Id="rId6" Type="http://schemas.openxmlformats.org/officeDocument/2006/relationships/slideMaster" Target="slideMasters/slideMaster6.xml"/><Relationship Id="rId7" Type="http://schemas.openxmlformats.org/officeDocument/2006/relationships/slideMaster" Target="slideMasters/slideMaster7.xml"/><Relationship Id="rId8" Type="http://schemas.openxmlformats.org/officeDocument/2006/relationships/slideMaster" Target="slideMasters/slideMaster8.xml"/><Relationship Id="rId9" Type="http://schemas.openxmlformats.org/officeDocument/2006/relationships/slideMaster" Target="slideMasters/slideMaster9.xml"/><Relationship Id="rId10" Type="http://schemas.openxmlformats.org/officeDocument/2006/relationships/slideMaster" Target="slideMasters/slideMaster10.xml"/><Relationship Id="rId11" Type="http://schemas.openxmlformats.org/officeDocument/2006/relationships/slideMaster" Target="slideMasters/slideMaster11.xml"/><Relationship Id="rId12" Type="http://schemas.openxmlformats.org/officeDocument/2006/relationships/slideMaster" Target="slideMasters/slideMaster12.xml"/><Relationship Id="rId13" Type="http://schemas.openxmlformats.org/officeDocument/2006/relationships/slideMaster" Target="slideMasters/slideMaster13.xml"/><Relationship Id="rId14" Type="http://schemas.openxmlformats.org/officeDocument/2006/relationships/slideMaster" Target="slideMasters/slideMaster14.xml"/><Relationship Id="rId15" Type="http://schemas.openxmlformats.org/officeDocument/2006/relationships/slideMaster" Target="slideMasters/slideMaster15.xml"/><Relationship Id="rId16" Type="http://schemas.openxmlformats.org/officeDocument/2006/relationships/slideMaster" Target="slideMasters/slideMaster16.xml"/><Relationship Id="rId17" Type="http://schemas.openxmlformats.org/officeDocument/2006/relationships/slideMaster" Target="slideMasters/slideMaster17.xml"/><Relationship Id="rId18" Type="http://schemas.openxmlformats.org/officeDocument/2006/relationships/slideMaster" Target="slideMasters/slideMaster18.xml"/><Relationship Id="rId19" Type="http://schemas.openxmlformats.org/officeDocument/2006/relationships/slideMaster" Target="slideMasters/slideMaster19.xml"/><Relationship Id="rId30" Type="http://schemas.openxmlformats.org/officeDocument/2006/relationships/slideMaster" Target="slideMasters/slideMaster30.xml"/><Relationship Id="rId31" Type="http://schemas.openxmlformats.org/officeDocument/2006/relationships/slideMaster" Target="slideMasters/slideMaster31.xml"/><Relationship Id="rId32" Type="http://schemas.openxmlformats.org/officeDocument/2006/relationships/slideMaster" Target="slideMasters/slideMaster32.xml"/><Relationship Id="rId33" Type="http://schemas.openxmlformats.org/officeDocument/2006/relationships/slideMaster" Target="slideMasters/slideMaster33.xml"/><Relationship Id="rId34" Type="http://schemas.openxmlformats.org/officeDocument/2006/relationships/slide" Target="slides/slide1.xml"/><Relationship Id="rId35" Type="http://schemas.openxmlformats.org/officeDocument/2006/relationships/slide" Target="slides/slide2.xml"/><Relationship Id="rId36" Type="http://schemas.openxmlformats.org/officeDocument/2006/relationships/slide" Target="slides/slide3.xml"/><Relationship Id="rId37" Type="http://schemas.openxmlformats.org/officeDocument/2006/relationships/slide" Target="slides/slide4.xml"/><Relationship Id="rId38" Type="http://schemas.openxmlformats.org/officeDocument/2006/relationships/slide" Target="slides/slide5.xml"/><Relationship Id="rId39" Type="http://schemas.openxmlformats.org/officeDocument/2006/relationships/slide" Target="slides/slide6.xml"/><Relationship Id="rId50" Type="http://schemas.openxmlformats.org/officeDocument/2006/relationships/slide" Target="slides/slide17.xml"/><Relationship Id="rId51" Type="http://schemas.openxmlformats.org/officeDocument/2006/relationships/slide" Target="slides/slide18.xml"/><Relationship Id="rId52" Type="http://schemas.openxmlformats.org/officeDocument/2006/relationships/slide" Target="slides/slide19.xml"/><Relationship Id="rId53" Type="http://schemas.openxmlformats.org/officeDocument/2006/relationships/slide" Target="slides/slide20.xml"/><Relationship Id="rId54" Type="http://schemas.openxmlformats.org/officeDocument/2006/relationships/slide" Target="slides/slide21.xml"/><Relationship Id="rId55" Type="http://schemas.openxmlformats.org/officeDocument/2006/relationships/slide" Target="slides/slide22.xml"/><Relationship Id="rId56" Type="http://schemas.openxmlformats.org/officeDocument/2006/relationships/slide" Target="slides/slide23.xml"/><Relationship Id="rId57" Type="http://schemas.openxmlformats.org/officeDocument/2006/relationships/slide" Target="slides/slide24.xml"/><Relationship Id="rId58" Type="http://schemas.openxmlformats.org/officeDocument/2006/relationships/slide" Target="slides/slide25.xml"/><Relationship Id="rId59" Type="http://schemas.openxmlformats.org/officeDocument/2006/relationships/slide" Target="slides/slide26.xml"/><Relationship Id="rId70" Type="http://schemas.openxmlformats.org/officeDocument/2006/relationships/slide" Target="slides/slide37.xml"/><Relationship Id="rId71" Type="http://schemas.openxmlformats.org/officeDocument/2006/relationships/slide" Target="slides/slide38.xml"/><Relationship Id="rId72" Type="http://schemas.openxmlformats.org/officeDocument/2006/relationships/slide" Target="slides/slide39.xml"/><Relationship Id="rId73" Type="http://schemas.openxmlformats.org/officeDocument/2006/relationships/slide" Target="slides/slide40.xml"/><Relationship Id="rId74" Type="http://schemas.openxmlformats.org/officeDocument/2006/relationships/slide" Target="slides/slide41.xml"/><Relationship Id="rId75" Type="http://schemas.openxmlformats.org/officeDocument/2006/relationships/slide" Target="slides/slide42.xml"/><Relationship Id="rId76" Type="http://schemas.openxmlformats.org/officeDocument/2006/relationships/slide" Target="slides/slide43.xml"/><Relationship Id="rId77" Type="http://schemas.openxmlformats.org/officeDocument/2006/relationships/slide" Target="slides/slide44.xml"/><Relationship Id="rId78" Type="http://schemas.openxmlformats.org/officeDocument/2006/relationships/slide" Target="slides/slide45.xml"/><Relationship Id="rId79" Type="http://schemas.openxmlformats.org/officeDocument/2006/relationships/slide" Target="slides/slide46.xml"/><Relationship Id="rId90" Type="http://schemas.openxmlformats.org/officeDocument/2006/relationships/slide" Target="slides/slide57.xml"/><Relationship Id="rId91" Type="http://schemas.openxmlformats.org/officeDocument/2006/relationships/slide" Target="slides/slide58.xml"/><Relationship Id="rId92" Type="http://schemas.openxmlformats.org/officeDocument/2006/relationships/notesMaster" Target="notesMasters/notesMaster1.xml"/><Relationship Id="rId93" Type="http://schemas.openxmlformats.org/officeDocument/2006/relationships/handoutMaster" Target="handoutMasters/handoutMaster1.xml"/><Relationship Id="rId94" Type="http://schemas.openxmlformats.org/officeDocument/2006/relationships/printerSettings" Target="printerSettings/printerSettings1.bin"/><Relationship Id="rId95" Type="http://schemas.openxmlformats.org/officeDocument/2006/relationships/presProps" Target="presProps.xml"/><Relationship Id="rId96" Type="http://schemas.openxmlformats.org/officeDocument/2006/relationships/viewProps" Target="viewProps.xml"/><Relationship Id="rId97" Type="http://schemas.openxmlformats.org/officeDocument/2006/relationships/theme" Target="theme/theme1.xml"/><Relationship Id="rId98" Type="http://schemas.openxmlformats.org/officeDocument/2006/relationships/tableStyles" Target="tableStyles.xml"/><Relationship Id="rId20" Type="http://schemas.openxmlformats.org/officeDocument/2006/relationships/slideMaster" Target="slideMasters/slideMaster20.xml"/><Relationship Id="rId21" Type="http://schemas.openxmlformats.org/officeDocument/2006/relationships/slideMaster" Target="slideMasters/slideMaster21.xml"/><Relationship Id="rId22" Type="http://schemas.openxmlformats.org/officeDocument/2006/relationships/slideMaster" Target="slideMasters/slideMaster22.xml"/><Relationship Id="rId23" Type="http://schemas.openxmlformats.org/officeDocument/2006/relationships/slideMaster" Target="slideMasters/slideMaster23.xml"/><Relationship Id="rId24" Type="http://schemas.openxmlformats.org/officeDocument/2006/relationships/slideMaster" Target="slideMasters/slideMaster24.xml"/><Relationship Id="rId25" Type="http://schemas.openxmlformats.org/officeDocument/2006/relationships/slideMaster" Target="slideMasters/slideMaster25.xml"/><Relationship Id="rId26" Type="http://schemas.openxmlformats.org/officeDocument/2006/relationships/slideMaster" Target="slideMasters/slideMaster26.xml"/><Relationship Id="rId27" Type="http://schemas.openxmlformats.org/officeDocument/2006/relationships/slideMaster" Target="slideMasters/slideMaster27.xml"/><Relationship Id="rId28" Type="http://schemas.openxmlformats.org/officeDocument/2006/relationships/slideMaster" Target="slideMasters/slideMaster28.xml"/><Relationship Id="rId29" Type="http://schemas.openxmlformats.org/officeDocument/2006/relationships/slideMaster" Target="slideMasters/slideMaster29.xml"/><Relationship Id="rId40" Type="http://schemas.openxmlformats.org/officeDocument/2006/relationships/slide" Target="slides/slide7.xml"/><Relationship Id="rId41" Type="http://schemas.openxmlformats.org/officeDocument/2006/relationships/slide" Target="slides/slide8.xml"/><Relationship Id="rId42" Type="http://schemas.openxmlformats.org/officeDocument/2006/relationships/slide" Target="slides/slide9.xml"/><Relationship Id="rId43" Type="http://schemas.openxmlformats.org/officeDocument/2006/relationships/slide" Target="slides/slide10.xml"/><Relationship Id="rId44" Type="http://schemas.openxmlformats.org/officeDocument/2006/relationships/slide" Target="slides/slide11.xml"/><Relationship Id="rId45" Type="http://schemas.openxmlformats.org/officeDocument/2006/relationships/slide" Target="slides/slide12.xml"/><Relationship Id="rId46" Type="http://schemas.openxmlformats.org/officeDocument/2006/relationships/slide" Target="slides/slide13.xml"/><Relationship Id="rId47" Type="http://schemas.openxmlformats.org/officeDocument/2006/relationships/slide" Target="slides/slide14.xml"/><Relationship Id="rId48" Type="http://schemas.openxmlformats.org/officeDocument/2006/relationships/slide" Target="slides/slide15.xml"/><Relationship Id="rId49" Type="http://schemas.openxmlformats.org/officeDocument/2006/relationships/slide" Target="slides/slide16.xml"/><Relationship Id="rId60" Type="http://schemas.openxmlformats.org/officeDocument/2006/relationships/slide" Target="slides/slide27.xml"/><Relationship Id="rId61" Type="http://schemas.openxmlformats.org/officeDocument/2006/relationships/slide" Target="slides/slide28.xml"/><Relationship Id="rId62" Type="http://schemas.openxmlformats.org/officeDocument/2006/relationships/slide" Target="slides/slide29.xml"/><Relationship Id="rId63" Type="http://schemas.openxmlformats.org/officeDocument/2006/relationships/slide" Target="slides/slide30.xml"/><Relationship Id="rId64" Type="http://schemas.openxmlformats.org/officeDocument/2006/relationships/slide" Target="slides/slide31.xml"/><Relationship Id="rId65" Type="http://schemas.openxmlformats.org/officeDocument/2006/relationships/slide" Target="slides/slide32.xml"/><Relationship Id="rId66" Type="http://schemas.openxmlformats.org/officeDocument/2006/relationships/slide" Target="slides/slide33.xml"/><Relationship Id="rId67" Type="http://schemas.openxmlformats.org/officeDocument/2006/relationships/slide" Target="slides/slide34.xml"/><Relationship Id="rId68" Type="http://schemas.openxmlformats.org/officeDocument/2006/relationships/slide" Target="slides/slide35.xml"/><Relationship Id="rId69" Type="http://schemas.openxmlformats.org/officeDocument/2006/relationships/slide" Target="slides/slide36.xml"/><Relationship Id="rId80" Type="http://schemas.openxmlformats.org/officeDocument/2006/relationships/slide" Target="slides/slide47.xml"/><Relationship Id="rId81" Type="http://schemas.openxmlformats.org/officeDocument/2006/relationships/slide" Target="slides/slide48.xml"/><Relationship Id="rId82" Type="http://schemas.openxmlformats.org/officeDocument/2006/relationships/slide" Target="slides/slide49.xml"/><Relationship Id="rId83" Type="http://schemas.openxmlformats.org/officeDocument/2006/relationships/slide" Target="slides/slide50.xml"/><Relationship Id="rId84" Type="http://schemas.openxmlformats.org/officeDocument/2006/relationships/slide" Target="slides/slide51.xml"/><Relationship Id="rId85" Type="http://schemas.openxmlformats.org/officeDocument/2006/relationships/slide" Target="slides/slide52.xml"/><Relationship Id="rId86" Type="http://schemas.openxmlformats.org/officeDocument/2006/relationships/slide" Target="slides/slide53.xml"/><Relationship Id="rId87" Type="http://schemas.openxmlformats.org/officeDocument/2006/relationships/slide" Target="slides/slide54.xml"/><Relationship Id="rId88" Type="http://schemas.openxmlformats.org/officeDocument/2006/relationships/slide" Target="slides/slide55.xml"/><Relationship Id="rId89" Type="http://schemas.openxmlformats.org/officeDocument/2006/relationships/slide" Target="slides/slide56.xml"/></Relationships>
</file>

<file path=ppt/diagrams/_rels/data1.xml.rels><?xml version="1.0" encoding="UTF-8" standalone="yes"?>
<Relationships xmlns="http://schemas.openxmlformats.org/package/2006/relationships"><Relationship Id="rId3" Type="http://schemas.openxmlformats.org/officeDocument/2006/relationships/image" Target="../media/image77.png"/><Relationship Id="rId4" Type="http://schemas.openxmlformats.org/officeDocument/2006/relationships/image" Target="../media/image78.png"/><Relationship Id="rId5" Type="http://schemas.openxmlformats.org/officeDocument/2006/relationships/image" Target="../media/image79.png"/><Relationship Id="rId1" Type="http://schemas.openxmlformats.org/officeDocument/2006/relationships/image" Target="../media/image75.png"/><Relationship Id="rId2" Type="http://schemas.openxmlformats.org/officeDocument/2006/relationships/image" Target="../media/image76.png"/></Relationships>
</file>

<file path=ppt/diagrams/_rels/drawing1.xml.rels><?xml version="1.0" encoding="UTF-8" standalone="yes"?>
<Relationships xmlns="http://schemas.openxmlformats.org/package/2006/relationships"><Relationship Id="rId3" Type="http://schemas.openxmlformats.org/officeDocument/2006/relationships/image" Target="../media/image76.png"/><Relationship Id="rId4" Type="http://schemas.openxmlformats.org/officeDocument/2006/relationships/image" Target="../media/image77.png"/><Relationship Id="rId5" Type="http://schemas.openxmlformats.org/officeDocument/2006/relationships/image" Target="../media/image75.png"/><Relationship Id="rId1" Type="http://schemas.openxmlformats.org/officeDocument/2006/relationships/image" Target="../media/image78.png"/><Relationship Id="rId2" Type="http://schemas.openxmlformats.org/officeDocument/2006/relationships/image" Target="../media/image79.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A3A8813-665F-1944-9F9B-8BA2E56CC753}" type="doc">
      <dgm:prSet loTypeId="urn:microsoft.com/office/officeart/2008/layout/BubblePictureList" loCatId="" qsTypeId="urn:microsoft.com/office/officeart/2005/8/quickstyle/simple4" qsCatId="simple" csTypeId="urn:microsoft.com/office/officeart/2005/8/colors/accent1_2" csCatId="accent1" phldr="1"/>
      <dgm:spPr/>
      <dgm:t>
        <a:bodyPr/>
        <a:lstStyle/>
        <a:p>
          <a:endParaRPr lang="nl-NL"/>
        </a:p>
      </dgm:t>
    </dgm:pt>
    <dgm:pt modelId="{5ADC2530-F12A-7543-9797-D57C62A30B16}">
      <dgm:prSet phldrT="[Tekst]" custT="1"/>
      <dgm:spPr/>
      <dgm:t>
        <a:bodyPr/>
        <a:lstStyle/>
        <a:p>
          <a:r>
            <a:rPr lang="nl-NL" sz="2800" b="1" dirty="0" smtClean="0"/>
            <a:t>BETERE KWALITEIT</a:t>
          </a:r>
          <a:endParaRPr lang="nl-NL" sz="2800" b="1" dirty="0"/>
        </a:p>
      </dgm:t>
    </dgm:pt>
    <dgm:pt modelId="{F95F2800-B411-B34F-B36C-726463774540}" type="parTrans" cxnId="{8ADCE97A-126B-5740-871C-11177B657D63}">
      <dgm:prSet/>
      <dgm:spPr/>
      <dgm:t>
        <a:bodyPr/>
        <a:lstStyle/>
        <a:p>
          <a:endParaRPr lang="nl-NL" sz="2800" b="1"/>
        </a:p>
      </dgm:t>
    </dgm:pt>
    <dgm:pt modelId="{D6228CC6-4E42-CB4B-B874-F3DF4EF2F55A}" type="sibTrans" cxnId="{8ADCE97A-126B-5740-871C-11177B657D63}">
      <dgm:prSet/>
      <dgm:spPr>
        <a:blipFill rotWithShape="1">
          <a:blip xmlns:r="http://schemas.openxmlformats.org/officeDocument/2006/relationships" r:embed="rId1"/>
          <a:stretch>
            <a:fillRect/>
          </a:stretch>
        </a:blipFill>
      </dgm:spPr>
      <dgm:t>
        <a:bodyPr/>
        <a:lstStyle/>
        <a:p>
          <a:endParaRPr lang="nl-NL" sz="2800" b="1"/>
        </a:p>
      </dgm:t>
    </dgm:pt>
    <dgm:pt modelId="{9547B682-BD94-8F47-9026-03ABE6BEE033}">
      <dgm:prSet phldrT="[Tekst]" custT="1"/>
      <dgm:spPr/>
      <dgm:t>
        <a:bodyPr/>
        <a:lstStyle/>
        <a:p>
          <a:r>
            <a:rPr lang="nl-NL" sz="2800" b="1" dirty="0" smtClean="0"/>
            <a:t>CONDITIES</a:t>
          </a:r>
          <a:endParaRPr lang="nl-NL" sz="2800" b="1" dirty="0"/>
        </a:p>
      </dgm:t>
    </dgm:pt>
    <dgm:pt modelId="{797060ED-FC9B-6D4A-BDB2-73A005F54094}" type="parTrans" cxnId="{8E0D46DF-DD5F-9F4E-9786-B7E3C3AA1D50}">
      <dgm:prSet/>
      <dgm:spPr/>
      <dgm:t>
        <a:bodyPr/>
        <a:lstStyle/>
        <a:p>
          <a:endParaRPr lang="nl-NL" sz="2800" b="1"/>
        </a:p>
      </dgm:t>
    </dgm:pt>
    <dgm:pt modelId="{A11DCACA-6AE4-154D-9C58-23754A3A605E}" type="sibTrans" cxnId="{8E0D46DF-DD5F-9F4E-9786-B7E3C3AA1D50}">
      <dgm:prSet/>
      <dgm:spPr>
        <a:blipFill rotWithShape="1">
          <a:blip xmlns:r="http://schemas.openxmlformats.org/officeDocument/2006/relationships" r:embed="rId2"/>
          <a:stretch>
            <a:fillRect/>
          </a:stretch>
        </a:blipFill>
      </dgm:spPr>
      <dgm:t>
        <a:bodyPr/>
        <a:lstStyle/>
        <a:p>
          <a:endParaRPr lang="nl-NL" sz="2800" b="1"/>
        </a:p>
      </dgm:t>
    </dgm:pt>
    <dgm:pt modelId="{7D49E50F-44FD-D941-A1C6-93942221D489}">
      <dgm:prSet phldrT="[Tekst]" custT="1"/>
      <dgm:spPr/>
      <dgm:t>
        <a:bodyPr/>
        <a:lstStyle/>
        <a:p>
          <a:r>
            <a:rPr lang="nl-NL" sz="2800" b="1" dirty="0" smtClean="0"/>
            <a:t>LAGERE PRIJZEN</a:t>
          </a:r>
          <a:endParaRPr lang="nl-NL" sz="2800" b="1" dirty="0"/>
        </a:p>
      </dgm:t>
    </dgm:pt>
    <dgm:pt modelId="{2546681B-49BC-B840-9EF5-57D992A65358}" type="parTrans" cxnId="{69BD49A0-AF8F-554D-827F-E966DEBEF042}">
      <dgm:prSet/>
      <dgm:spPr/>
      <dgm:t>
        <a:bodyPr/>
        <a:lstStyle/>
        <a:p>
          <a:endParaRPr lang="nl-NL" sz="2800" b="1"/>
        </a:p>
      </dgm:t>
    </dgm:pt>
    <dgm:pt modelId="{3278181D-CCB9-1448-8AB3-ED49942E902D}" type="sibTrans" cxnId="{69BD49A0-AF8F-554D-827F-E966DEBEF042}">
      <dgm:prSet/>
      <dgm:spPr>
        <a:blipFill rotWithShape="1">
          <a:blip xmlns:r="http://schemas.openxmlformats.org/officeDocument/2006/relationships" r:embed="rId3"/>
          <a:stretch>
            <a:fillRect/>
          </a:stretch>
        </a:blipFill>
      </dgm:spPr>
      <dgm:t>
        <a:bodyPr/>
        <a:lstStyle/>
        <a:p>
          <a:endParaRPr lang="nl-NL" sz="2800" b="1"/>
        </a:p>
      </dgm:t>
    </dgm:pt>
    <dgm:pt modelId="{3D33AE24-AD24-AB49-B1DA-9E342DBF7C30}">
      <dgm:prSet phldrT="[Tekst]" custT="1"/>
      <dgm:spPr/>
      <dgm:t>
        <a:bodyPr/>
        <a:lstStyle/>
        <a:p>
          <a:r>
            <a:rPr lang="nl-NL" sz="2800" b="1" dirty="0" smtClean="0"/>
            <a:t>SCHAAL</a:t>
          </a:r>
          <a:endParaRPr lang="nl-NL" sz="2800" b="1" dirty="0"/>
        </a:p>
      </dgm:t>
    </dgm:pt>
    <dgm:pt modelId="{4EEA303A-6436-FC46-AC75-40DA73E5D042}" type="parTrans" cxnId="{81F66E0E-9212-E340-B8DB-6D392D378C24}">
      <dgm:prSet/>
      <dgm:spPr/>
      <dgm:t>
        <a:bodyPr/>
        <a:lstStyle/>
        <a:p>
          <a:endParaRPr lang="nl-NL" sz="2800" b="1"/>
        </a:p>
      </dgm:t>
    </dgm:pt>
    <dgm:pt modelId="{3089184C-49C9-864B-8441-1E4D53D0AEB5}" type="sibTrans" cxnId="{81F66E0E-9212-E340-B8DB-6D392D378C24}">
      <dgm:prSet/>
      <dgm:spPr>
        <a:blipFill rotWithShape="1">
          <a:blip xmlns:r="http://schemas.openxmlformats.org/officeDocument/2006/relationships" r:embed="rId4"/>
          <a:stretch>
            <a:fillRect/>
          </a:stretch>
        </a:blipFill>
      </dgm:spPr>
      <dgm:t>
        <a:bodyPr/>
        <a:lstStyle/>
        <a:p>
          <a:endParaRPr lang="nl-NL" sz="2800" b="1"/>
        </a:p>
      </dgm:t>
    </dgm:pt>
    <dgm:pt modelId="{00D2131F-505C-7746-973A-8C12889230A9}">
      <dgm:prSet phldrT="[Tekst]" custT="1"/>
      <dgm:spPr/>
      <dgm:t>
        <a:bodyPr/>
        <a:lstStyle/>
        <a:p>
          <a:r>
            <a:rPr lang="nl-NL" sz="2800" b="1" dirty="0" smtClean="0"/>
            <a:t>GARANTIES</a:t>
          </a:r>
          <a:endParaRPr lang="nl-NL" sz="2800" b="1" dirty="0"/>
        </a:p>
      </dgm:t>
    </dgm:pt>
    <dgm:pt modelId="{7B36B242-221C-C249-8F50-DA21D60DF22F}" type="parTrans" cxnId="{F8A37B2E-E4E9-874D-A88F-13E6ED0C7E43}">
      <dgm:prSet/>
      <dgm:spPr/>
      <dgm:t>
        <a:bodyPr/>
        <a:lstStyle/>
        <a:p>
          <a:endParaRPr lang="nl-NL" sz="2800" b="1"/>
        </a:p>
      </dgm:t>
    </dgm:pt>
    <dgm:pt modelId="{A04D2132-9F77-4044-BC34-E29BF19C26C8}" type="sibTrans" cxnId="{F8A37B2E-E4E9-874D-A88F-13E6ED0C7E43}">
      <dgm:prSet/>
      <dgm:spPr>
        <a:blipFill rotWithShape="1">
          <a:blip xmlns:r="http://schemas.openxmlformats.org/officeDocument/2006/relationships" r:embed="rId5"/>
          <a:stretch>
            <a:fillRect/>
          </a:stretch>
        </a:blipFill>
      </dgm:spPr>
      <dgm:t>
        <a:bodyPr/>
        <a:lstStyle/>
        <a:p>
          <a:endParaRPr lang="nl-NL" sz="2800" b="1"/>
        </a:p>
      </dgm:t>
    </dgm:pt>
    <dgm:pt modelId="{1CD19135-130F-AE44-AFEF-25F5C7C1613E}" type="pres">
      <dgm:prSet presAssocID="{6A3A8813-665F-1944-9F9B-8BA2E56CC753}" presName="Name0" presStyleCnt="0">
        <dgm:presLayoutVars>
          <dgm:chMax val="8"/>
          <dgm:chPref val="8"/>
          <dgm:dir/>
        </dgm:presLayoutVars>
      </dgm:prSet>
      <dgm:spPr/>
      <dgm:t>
        <a:bodyPr/>
        <a:lstStyle/>
        <a:p>
          <a:endParaRPr lang="nl-NL"/>
        </a:p>
      </dgm:t>
    </dgm:pt>
    <dgm:pt modelId="{546E37F0-DA11-4D44-8EB8-D3FA51AF9283}" type="pres">
      <dgm:prSet presAssocID="{3D33AE24-AD24-AB49-B1DA-9E342DBF7C30}" presName="parent_text_1" presStyleLbl="revTx" presStyleIdx="0" presStyleCnt="5">
        <dgm:presLayoutVars>
          <dgm:chMax val="0"/>
          <dgm:chPref val="0"/>
          <dgm:bulletEnabled val="1"/>
        </dgm:presLayoutVars>
      </dgm:prSet>
      <dgm:spPr/>
      <dgm:t>
        <a:bodyPr/>
        <a:lstStyle/>
        <a:p>
          <a:endParaRPr lang="nl-NL"/>
        </a:p>
      </dgm:t>
    </dgm:pt>
    <dgm:pt modelId="{E2E44B0D-D306-9547-A7EC-166988A532FD}" type="pres">
      <dgm:prSet presAssocID="{3D33AE24-AD24-AB49-B1DA-9E342DBF7C30}" presName="image_accent_1" presStyleCnt="0"/>
      <dgm:spPr/>
    </dgm:pt>
    <dgm:pt modelId="{A8D4EDBB-D237-8743-A492-EC44D4DF8462}" type="pres">
      <dgm:prSet presAssocID="{3D33AE24-AD24-AB49-B1DA-9E342DBF7C30}" presName="imageAccentRepeatNode" presStyleLbl="alignNode1" presStyleIdx="0" presStyleCnt="9"/>
      <dgm:spPr/>
    </dgm:pt>
    <dgm:pt modelId="{855E6562-068F-884D-8BF9-FAF1B74E7444}" type="pres">
      <dgm:prSet presAssocID="{3D33AE24-AD24-AB49-B1DA-9E342DBF7C30}" presName="accent_1" presStyleLbl="alignNode1" presStyleIdx="1" presStyleCnt="9"/>
      <dgm:spPr/>
    </dgm:pt>
    <dgm:pt modelId="{6267C3B4-D4A8-1747-9415-4CB83B4D7551}" type="pres">
      <dgm:prSet presAssocID="{3089184C-49C9-864B-8441-1E4D53D0AEB5}" presName="image_1" presStyleCnt="0"/>
      <dgm:spPr/>
    </dgm:pt>
    <dgm:pt modelId="{BE4A8AF3-4336-E541-B389-380C2B262443}" type="pres">
      <dgm:prSet presAssocID="{3089184C-49C9-864B-8441-1E4D53D0AEB5}" presName="imageRepeatNode" presStyleLbl="fgImgPlace1" presStyleIdx="0" presStyleCnt="5"/>
      <dgm:spPr/>
      <dgm:t>
        <a:bodyPr/>
        <a:lstStyle/>
        <a:p>
          <a:endParaRPr lang="nl-NL"/>
        </a:p>
      </dgm:t>
    </dgm:pt>
    <dgm:pt modelId="{697BBC07-47D9-3743-8F42-90722CC8E0B5}" type="pres">
      <dgm:prSet presAssocID="{00D2131F-505C-7746-973A-8C12889230A9}" presName="parent_text_2" presStyleLbl="revTx" presStyleIdx="1" presStyleCnt="5">
        <dgm:presLayoutVars>
          <dgm:chMax val="0"/>
          <dgm:chPref val="0"/>
          <dgm:bulletEnabled val="1"/>
        </dgm:presLayoutVars>
      </dgm:prSet>
      <dgm:spPr/>
      <dgm:t>
        <a:bodyPr/>
        <a:lstStyle/>
        <a:p>
          <a:endParaRPr lang="nl-NL"/>
        </a:p>
      </dgm:t>
    </dgm:pt>
    <dgm:pt modelId="{59A36824-F10D-FC48-9249-8F11B21F5E79}" type="pres">
      <dgm:prSet presAssocID="{00D2131F-505C-7746-973A-8C12889230A9}" presName="image_accent_2" presStyleCnt="0"/>
      <dgm:spPr/>
    </dgm:pt>
    <dgm:pt modelId="{02453B7A-DE5E-974A-A13B-B118ED85E8CF}" type="pres">
      <dgm:prSet presAssocID="{00D2131F-505C-7746-973A-8C12889230A9}" presName="imageAccentRepeatNode" presStyleLbl="alignNode1" presStyleIdx="2" presStyleCnt="9"/>
      <dgm:spPr/>
    </dgm:pt>
    <dgm:pt modelId="{4CEE8DBD-CE45-E746-9920-2D332EA14839}" type="pres">
      <dgm:prSet presAssocID="{A04D2132-9F77-4044-BC34-E29BF19C26C8}" presName="image_2" presStyleCnt="0"/>
      <dgm:spPr/>
    </dgm:pt>
    <dgm:pt modelId="{193101B1-3587-8649-B2DD-155F83BCE512}" type="pres">
      <dgm:prSet presAssocID="{A04D2132-9F77-4044-BC34-E29BF19C26C8}" presName="imageRepeatNode" presStyleLbl="fgImgPlace1" presStyleIdx="1" presStyleCnt="5"/>
      <dgm:spPr/>
      <dgm:t>
        <a:bodyPr/>
        <a:lstStyle/>
        <a:p>
          <a:endParaRPr lang="nl-NL"/>
        </a:p>
      </dgm:t>
    </dgm:pt>
    <dgm:pt modelId="{3D34156E-27B4-FD4D-9F8F-79E34D81293D}" type="pres">
      <dgm:prSet presAssocID="{9547B682-BD94-8F47-9026-03ABE6BEE033}" presName="image_accent_3" presStyleCnt="0"/>
      <dgm:spPr/>
    </dgm:pt>
    <dgm:pt modelId="{96092725-1E2C-8B44-A61B-0BCEC37C1A3B}" type="pres">
      <dgm:prSet presAssocID="{9547B682-BD94-8F47-9026-03ABE6BEE033}" presName="imageAccentRepeatNode" presStyleLbl="alignNode1" presStyleIdx="3" presStyleCnt="9"/>
      <dgm:spPr/>
    </dgm:pt>
    <dgm:pt modelId="{E3AF00A7-7C93-8440-9558-10D0F69E1801}" type="pres">
      <dgm:prSet presAssocID="{9547B682-BD94-8F47-9026-03ABE6BEE033}" presName="parent_text_3" presStyleLbl="revTx" presStyleIdx="2" presStyleCnt="5">
        <dgm:presLayoutVars>
          <dgm:chMax val="0"/>
          <dgm:chPref val="0"/>
          <dgm:bulletEnabled val="1"/>
        </dgm:presLayoutVars>
      </dgm:prSet>
      <dgm:spPr/>
      <dgm:t>
        <a:bodyPr/>
        <a:lstStyle/>
        <a:p>
          <a:endParaRPr lang="nl-NL"/>
        </a:p>
      </dgm:t>
    </dgm:pt>
    <dgm:pt modelId="{5B50E674-4917-0F43-AA6C-B47D8AB03F82}" type="pres">
      <dgm:prSet presAssocID="{9547B682-BD94-8F47-9026-03ABE6BEE033}" presName="accent_2" presStyleLbl="alignNode1" presStyleIdx="4" presStyleCnt="9"/>
      <dgm:spPr/>
    </dgm:pt>
    <dgm:pt modelId="{A65C254F-4FAA-8C47-AFA0-6FC84D19753D}" type="pres">
      <dgm:prSet presAssocID="{9547B682-BD94-8F47-9026-03ABE6BEE033}" presName="accent_3" presStyleLbl="alignNode1" presStyleIdx="5" presStyleCnt="9"/>
      <dgm:spPr/>
    </dgm:pt>
    <dgm:pt modelId="{E3D64DE1-FB87-DE42-9FF5-69BC4422C124}" type="pres">
      <dgm:prSet presAssocID="{A11DCACA-6AE4-154D-9C58-23754A3A605E}" presName="image_3" presStyleCnt="0"/>
      <dgm:spPr/>
    </dgm:pt>
    <dgm:pt modelId="{DE2A97D3-4EDB-1747-B4C8-4969AF27DAFB}" type="pres">
      <dgm:prSet presAssocID="{A11DCACA-6AE4-154D-9C58-23754A3A605E}" presName="imageRepeatNode" presStyleLbl="fgImgPlace1" presStyleIdx="2" presStyleCnt="5"/>
      <dgm:spPr/>
      <dgm:t>
        <a:bodyPr/>
        <a:lstStyle/>
        <a:p>
          <a:endParaRPr lang="nl-NL"/>
        </a:p>
      </dgm:t>
    </dgm:pt>
    <dgm:pt modelId="{30E7338E-5373-394D-8542-66B7CC7E032B}" type="pres">
      <dgm:prSet presAssocID="{7D49E50F-44FD-D941-A1C6-93942221D489}" presName="image_accent_4" presStyleCnt="0"/>
      <dgm:spPr/>
    </dgm:pt>
    <dgm:pt modelId="{29FA29A6-F954-7A40-8578-4BE9BB5ED911}" type="pres">
      <dgm:prSet presAssocID="{7D49E50F-44FD-D941-A1C6-93942221D489}" presName="imageAccentRepeatNode" presStyleLbl="alignNode1" presStyleIdx="6" presStyleCnt="9"/>
      <dgm:spPr/>
    </dgm:pt>
    <dgm:pt modelId="{9499AD9E-2228-D34E-8823-BC85E534C44F}" type="pres">
      <dgm:prSet presAssocID="{7D49E50F-44FD-D941-A1C6-93942221D489}" presName="parent_text_4" presStyleLbl="revTx" presStyleIdx="3" presStyleCnt="5">
        <dgm:presLayoutVars>
          <dgm:chMax val="0"/>
          <dgm:chPref val="0"/>
          <dgm:bulletEnabled val="1"/>
        </dgm:presLayoutVars>
      </dgm:prSet>
      <dgm:spPr/>
      <dgm:t>
        <a:bodyPr/>
        <a:lstStyle/>
        <a:p>
          <a:endParaRPr lang="nl-NL"/>
        </a:p>
      </dgm:t>
    </dgm:pt>
    <dgm:pt modelId="{0C8E3619-D7CF-D348-B46A-7FFA724AABDF}" type="pres">
      <dgm:prSet presAssocID="{7D49E50F-44FD-D941-A1C6-93942221D489}" presName="accent_4" presStyleLbl="alignNode1" presStyleIdx="7" presStyleCnt="9"/>
      <dgm:spPr/>
    </dgm:pt>
    <dgm:pt modelId="{0B124E4E-6834-3C43-88F8-EE86223F3CBA}" type="pres">
      <dgm:prSet presAssocID="{3278181D-CCB9-1448-8AB3-ED49942E902D}" presName="image_4" presStyleCnt="0"/>
      <dgm:spPr/>
    </dgm:pt>
    <dgm:pt modelId="{E9BAA480-6E47-A640-9C25-912BAE4931B5}" type="pres">
      <dgm:prSet presAssocID="{3278181D-CCB9-1448-8AB3-ED49942E902D}" presName="imageRepeatNode" presStyleLbl="fgImgPlace1" presStyleIdx="3" presStyleCnt="5"/>
      <dgm:spPr/>
      <dgm:t>
        <a:bodyPr/>
        <a:lstStyle/>
        <a:p>
          <a:endParaRPr lang="nl-NL"/>
        </a:p>
      </dgm:t>
    </dgm:pt>
    <dgm:pt modelId="{A89D2EAC-88FB-5549-87CE-80725E2E6358}" type="pres">
      <dgm:prSet presAssocID="{5ADC2530-F12A-7543-9797-D57C62A30B16}" presName="image_accent_5" presStyleCnt="0"/>
      <dgm:spPr/>
    </dgm:pt>
    <dgm:pt modelId="{6089CCF1-47BB-B44D-9782-A8C050C25127}" type="pres">
      <dgm:prSet presAssocID="{5ADC2530-F12A-7543-9797-D57C62A30B16}" presName="imageAccentRepeatNode" presStyleLbl="alignNode1" presStyleIdx="8" presStyleCnt="9"/>
      <dgm:spPr/>
    </dgm:pt>
    <dgm:pt modelId="{53391D90-48FB-E24C-A3C5-79209B302901}" type="pres">
      <dgm:prSet presAssocID="{5ADC2530-F12A-7543-9797-D57C62A30B16}" presName="parent_text_5" presStyleLbl="revTx" presStyleIdx="4" presStyleCnt="5">
        <dgm:presLayoutVars>
          <dgm:chMax val="0"/>
          <dgm:chPref val="0"/>
          <dgm:bulletEnabled val="1"/>
        </dgm:presLayoutVars>
      </dgm:prSet>
      <dgm:spPr/>
      <dgm:t>
        <a:bodyPr/>
        <a:lstStyle/>
        <a:p>
          <a:endParaRPr lang="nl-NL"/>
        </a:p>
      </dgm:t>
    </dgm:pt>
    <dgm:pt modelId="{0744F3E3-997C-8741-98D2-E6627BA2CDE0}" type="pres">
      <dgm:prSet presAssocID="{D6228CC6-4E42-CB4B-B874-F3DF4EF2F55A}" presName="image_5" presStyleCnt="0"/>
      <dgm:spPr/>
    </dgm:pt>
    <dgm:pt modelId="{EB3C6A36-94DE-6C44-9C05-FBC0C996B55C}" type="pres">
      <dgm:prSet presAssocID="{D6228CC6-4E42-CB4B-B874-F3DF4EF2F55A}" presName="imageRepeatNode" presStyleLbl="fgImgPlace1" presStyleIdx="4" presStyleCnt="5"/>
      <dgm:spPr/>
      <dgm:t>
        <a:bodyPr/>
        <a:lstStyle/>
        <a:p>
          <a:endParaRPr lang="nl-NL"/>
        </a:p>
      </dgm:t>
    </dgm:pt>
  </dgm:ptLst>
  <dgm:cxnLst>
    <dgm:cxn modelId="{8E0D46DF-DD5F-9F4E-9786-B7E3C3AA1D50}" srcId="{6A3A8813-665F-1944-9F9B-8BA2E56CC753}" destId="{9547B682-BD94-8F47-9026-03ABE6BEE033}" srcOrd="2" destOrd="0" parTransId="{797060ED-FC9B-6D4A-BDB2-73A005F54094}" sibTransId="{A11DCACA-6AE4-154D-9C58-23754A3A605E}"/>
    <dgm:cxn modelId="{281A3C47-955C-6F4F-91DB-BF870188C012}" type="presOf" srcId="{A04D2132-9F77-4044-BC34-E29BF19C26C8}" destId="{193101B1-3587-8649-B2DD-155F83BCE512}" srcOrd="0" destOrd="0" presId="urn:microsoft.com/office/officeart/2008/layout/BubblePictureList"/>
    <dgm:cxn modelId="{72BC3A8D-36E7-8C4B-A598-544A7EE8B1FF}" type="presOf" srcId="{6A3A8813-665F-1944-9F9B-8BA2E56CC753}" destId="{1CD19135-130F-AE44-AFEF-25F5C7C1613E}" srcOrd="0" destOrd="0" presId="urn:microsoft.com/office/officeart/2008/layout/BubblePictureList"/>
    <dgm:cxn modelId="{69BD49A0-AF8F-554D-827F-E966DEBEF042}" srcId="{6A3A8813-665F-1944-9F9B-8BA2E56CC753}" destId="{7D49E50F-44FD-D941-A1C6-93942221D489}" srcOrd="3" destOrd="0" parTransId="{2546681B-49BC-B840-9EF5-57D992A65358}" sibTransId="{3278181D-CCB9-1448-8AB3-ED49942E902D}"/>
    <dgm:cxn modelId="{F378D2B2-1F78-814A-AB39-4287B3EEDDE1}" type="presOf" srcId="{D6228CC6-4E42-CB4B-B874-F3DF4EF2F55A}" destId="{EB3C6A36-94DE-6C44-9C05-FBC0C996B55C}" srcOrd="0" destOrd="0" presId="urn:microsoft.com/office/officeart/2008/layout/BubblePictureList"/>
    <dgm:cxn modelId="{4D115F55-B528-BF48-BF80-D13258D074EA}" type="presOf" srcId="{3D33AE24-AD24-AB49-B1DA-9E342DBF7C30}" destId="{546E37F0-DA11-4D44-8EB8-D3FA51AF9283}" srcOrd="0" destOrd="0" presId="urn:microsoft.com/office/officeart/2008/layout/BubblePictureList"/>
    <dgm:cxn modelId="{3BD7E48D-6E56-B141-B89B-BF7D930AD057}" type="presOf" srcId="{00D2131F-505C-7746-973A-8C12889230A9}" destId="{697BBC07-47D9-3743-8F42-90722CC8E0B5}" srcOrd="0" destOrd="0" presId="urn:microsoft.com/office/officeart/2008/layout/BubblePictureList"/>
    <dgm:cxn modelId="{1F988243-2E56-B044-BB56-91CD68D0892F}" type="presOf" srcId="{3278181D-CCB9-1448-8AB3-ED49942E902D}" destId="{E9BAA480-6E47-A640-9C25-912BAE4931B5}" srcOrd="0" destOrd="0" presId="urn:microsoft.com/office/officeart/2008/layout/BubblePictureList"/>
    <dgm:cxn modelId="{81F66E0E-9212-E340-B8DB-6D392D378C24}" srcId="{6A3A8813-665F-1944-9F9B-8BA2E56CC753}" destId="{3D33AE24-AD24-AB49-B1DA-9E342DBF7C30}" srcOrd="0" destOrd="0" parTransId="{4EEA303A-6436-FC46-AC75-40DA73E5D042}" sibTransId="{3089184C-49C9-864B-8441-1E4D53D0AEB5}"/>
    <dgm:cxn modelId="{F8A37B2E-E4E9-874D-A88F-13E6ED0C7E43}" srcId="{6A3A8813-665F-1944-9F9B-8BA2E56CC753}" destId="{00D2131F-505C-7746-973A-8C12889230A9}" srcOrd="1" destOrd="0" parTransId="{7B36B242-221C-C249-8F50-DA21D60DF22F}" sibTransId="{A04D2132-9F77-4044-BC34-E29BF19C26C8}"/>
    <dgm:cxn modelId="{BF0BB6D4-8131-034D-ADF7-E26412A68284}" type="presOf" srcId="{A11DCACA-6AE4-154D-9C58-23754A3A605E}" destId="{DE2A97D3-4EDB-1747-B4C8-4969AF27DAFB}" srcOrd="0" destOrd="0" presId="urn:microsoft.com/office/officeart/2008/layout/BubblePictureList"/>
    <dgm:cxn modelId="{27049D76-F3B7-1949-A845-3F828056630D}" type="presOf" srcId="{7D49E50F-44FD-D941-A1C6-93942221D489}" destId="{9499AD9E-2228-D34E-8823-BC85E534C44F}" srcOrd="0" destOrd="0" presId="urn:microsoft.com/office/officeart/2008/layout/BubblePictureList"/>
    <dgm:cxn modelId="{768C2625-8242-D14A-AA20-4D82B16BC43F}" type="presOf" srcId="{9547B682-BD94-8F47-9026-03ABE6BEE033}" destId="{E3AF00A7-7C93-8440-9558-10D0F69E1801}" srcOrd="0" destOrd="0" presId="urn:microsoft.com/office/officeart/2008/layout/BubblePictureList"/>
    <dgm:cxn modelId="{8ADCE97A-126B-5740-871C-11177B657D63}" srcId="{6A3A8813-665F-1944-9F9B-8BA2E56CC753}" destId="{5ADC2530-F12A-7543-9797-D57C62A30B16}" srcOrd="4" destOrd="0" parTransId="{F95F2800-B411-B34F-B36C-726463774540}" sibTransId="{D6228CC6-4E42-CB4B-B874-F3DF4EF2F55A}"/>
    <dgm:cxn modelId="{845C2FBF-1593-2A41-A640-AB9C5493780F}" type="presOf" srcId="{5ADC2530-F12A-7543-9797-D57C62A30B16}" destId="{53391D90-48FB-E24C-A3C5-79209B302901}" srcOrd="0" destOrd="0" presId="urn:microsoft.com/office/officeart/2008/layout/BubblePictureList"/>
    <dgm:cxn modelId="{6D878263-0043-2543-A62A-52D528BC77D8}" type="presOf" srcId="{3089184C-49C9-864B-8441-1E4D53D0AEB5}" destId="{BE4A8AF3-4336-E541-B389-380C2B262443}" srcOrd="0" destOrd="0" presId="urn:microsoft.com/office/officeart/2008/layout/BubblePictureList"/>
    <dgm:cxn modelId="{93D56E95-D7D9-5A42-94B6-8415E3D22FA5}" type="presParOf" srcId="{1CD19135-130F-AE44-AFEF-25F5C7C1613E}" destId="{546E37F0-DA11-4D44-8EB8-D3FA51AF9283}" srcOrd="0" destOrd="0" presId="urn:microsoft.com/office/officeart/2008/layout/BubblePictureList"/>
    <dgm:cxn modelId="{344B551A-25A6-1142-921A-2CB51C6D5447}" type="presParOf" srcId="{1CD19135-130F-AE44-AFEF-25F5C7C1613E}" destId="{E2E44B0D-D306-9547-A7EC-166988A532FD}" srcOrd="1" destOrd="0" presId="urn:microsoft.com/office/officeart/2008/layout/BubblePictureList"/>
    <dgm:cxn modelId="{D0F0815E-013C-0E40-A8C6-0412855E5854}" type="presParOf" srcId="{E2E44B0D-D306-9547-A7EC-166988A532FD}" destId="{A8D4EDBB-D237-8743-A492-EC44D4DF8462}" srcOrd="0" destOrd="0" presId="urn:microsoft.com/office/officeart/2008/layout/BubblePictureList"/>
    <dgm:cxn modelId="{48018D52-8426-DA4F-9EA1-643DAE00763A}" type="presParOf" srcId="{1CD19135-130F-AE44-AFEF-25F5C7C1613E}" destId="{855E6562-068F-884D-8BF9-FAF1B74E7444}" srcOrd="2" destOrd="0" presId="urn:microsoft.com/office/officeart/2008/layout/BubblePictureList"/>
    <dgm:cxn modelId="{AAAD709D-03DA-A747-A280-E88B0BEA39F9}" type="presParOf" srcId="{1CD19135-130F-AE44-AFEF-25F5C7C1613E}" destId="{6267C3B4-D4A8-1747-9415-4CB83B4D7551}" srcOrd="3" destOrd="0" presId="urn:microsoft.com/office/officeart/2008/layout/BubblePictureList"/>
    <dgm:cxn modelId="{2F078D39-5586-8F41-9FE3-036C5EEA0933}" type="presParOf" srcId="{6267C3B4-D4A8-1747-9415-4CB83B4D7551}" destId="{BE4A8AF3-4336-E541-B389-380C2B262443}" srcOrd="0" destOrd="0" presId="urn:microsoft.com/office/officeart/2008/layout/BubblePictureList"/>
    <dgm:cxn modelId="{2FB58BF4-BD57-8D4A-8439-80A887E4EBCB}" type="presParOf" srcId="{1CD19135-130F-AE44-AFEF-25F5C7C1613E}" destId="{697BBC07-47D9-3743-8F42-90722CC8E0B5}" srcOrd="4" destOrd="0" presId="urn:microsoft.com/office/officeart/2008/layout/BubblePictureList"/>
    <dgm:cxn modelId="{B1E57CE3-9DBA-374B-97AC-740E519C83A7}" type="presParOf" srcId="{1CD19135-130F-AE44-AFEF-25F5C7C1613E}" destId="{59A36824-F10D-FC48-9249-8F11B21F5E79}" srcOrd="5" destOrd="0" presId="urn:microsoft.com/office/officeart/2008/layout/BubblePictureList"/>
    <dgm:cxn modelId="{09B5AB02-5A39-F342-A158-C06A6435D57F}" type="presParOf" srcId="{59A36824-F10D-FC48-9249-8F11B21F5E79}" destId="{02453B7A-DE5E-974A-A13B-B118ED85E8CF}" srcOrd="0" destOrd="0" presId="urn:microsoft.com/office/officeart/2008/layout/BubblePictureList"/>
    <dgm:cxn modelId="{3D5F094F-0B01-2F4D-A755-AA8CB7ACACA5}" type="presParOf" srcId="{1CD19135-130F-AE44-AFEF-25F5C7C1613E}" destId="{4CEE8DBD-CE45-E746-9920-2D332EA14839}" srcOrd="6" destOrd="0" presId="urn:microsoft.com/office/officeart/2008/layout/BubblePictureList"/>
    <dgm:cxn modelId="{3C5F3407-043A-CF4B-A0AF-1BC0881BEE7E}" type="presParOf" srcId="{4CEE8DBD-CE45-E746-9920-2D332EA14839}" destId="{193101B1-3587-8649-B2DD-155F83BCE512}" srcOrd="0" destOrd="0" presId="urn:microsoft.com/office/officeart/2008/layout/BubblePictureList"/>
    <dgm:cxn modelId="{32207F4A-7886-1E4F-A8E6-49D1006F9C30}" type="presParOf" srcId="{1CD19135-130F-AE44-AFEF-25F5C7C1613E}" destId="{3D34156E-27B4-FD4D-9F8F-79E34D81293D}" srcOrd="7" destOrd="0" presId="urn:microsoft.com/office/officeart/2008/layout/BubblePictureList"/>
    <dgm:cxn modelId="{2BAA61D5-5371-804D-A4A5-A4862C615765}" type="presParOf" srcId="{3D34156E-27B4-FD4D-9F8F-79E34D81293D}" destId="{96092725-1E2C-8B44-A61B-0BCEC37C1A3B}" srcOrd="0" destOrd="0" presId="urn:microsoft.com/office/officeart/2008/layout/BubblePictureList"/>
    <dgm:cxn modelId="{905653E6-C9DB-8243-9A87-10AA63644F79}" type="presParOf" srcId="{1CD19135-130F-AE44-AFEF-25F5C7C1613E}" destId="{E3AF00A7-7C93-8440-9558-10D0F69E1801}" srcOrd="8" destOrd="0" presId="urn:microsoft.com/office/officeart/2008/layout/BubblePictureList"/>
    <dgm:cxn modelId="{9880E89E-9F4B-E64B-93D5-11F3CEB91CAC}" type="presParOf" srcId="{1CD19135-130F-AE44-AFEF-25F5C7C1613E}" destId="{5B50E674-4917-0F43-AA6C-B47D8AB03F82}" srcOrd="9" destOrd="0" presId="urn:microsoft.com/office/officeart/2008/layout/BubblePictureList"/>
    <dgm:cxn modelId="{72A4D0AB-B97D-D240-836A-2F2D73126753}" type="presParOf" srcId="{1CD19135-130F-AE44-AFEF-25F5C7C1613E}" destId="{A65C254F-4FAA-8C47-AFA0-6FC84D19753D}" srcOrd="10" destOrd="0" presId="urn:microsoft.com/office/officeart/2008/layout/BubblePictureList"/>
    <dgm:cxn modelId="{6223FAB7-B11B-924F-A557-42D3F8F95275}" type="presParOf" srcId="{1CD19135-130F-AE44-AFEF-25F5C7C1613E}" destId="{E3D64DE1-FB87-DE42-9FF5-69BC4422C124}" srcOrd="11" destOrd="0" presId="urn:microsoft.com/office/officeart/2008/layout/BubblePictureList"/>
    <dgm:cxn modelId="{D10ADFA2-E068-E54E-8EB9-65865BBE9F5B}" type="presParOf" srcId="{E3D64DE1-FB87-DE42-9FF5-69BC4422C124}" destId="{DE2A97D3-4EDB-1747-B4C8-4969AF27DAFB}" srcOrd="0" destOrd="0" presId="urn:microsoft.com/office/officeart/2008/layout/BubblePictureList"/>
    <dgm:cxn modelId="{53DF2D3E-F122-AB45-BEA6-6F88763368FA}" type="presParOf" srcId="{1CD19135-130F-AE44-AFEF-25F5C7C1613E}" destId="{30E7338E-5373-394D-8542-66B7CC7E032B}" srcOrd="12" destOrd="0" presId="urn:microsoft.com/office/officeart/2008/layout/BubblePictureList"/>
    <dgm:cxn modelId="{1AA8D4E4-9759-424B-9B91-6968CCA759C6}" type="presParOf" srcId="{30E7338E-5373-394D-8542-66B7CC7E032B}" destId="{29FA29A6-F954-7A40-8578-4BE9BB5ED911}" srcOrd="0" destOrd="0" presId="urn:microsoft.com/office/officeart/2008/layout/BubblePictureList"/>
    <dgm:cxn modelId="{A8E1C3A7-6E59-E34C-938C-FE1BE1C8B3BA}" type="presParOf" srcId="{1CD19135-130F-AE44-AFEF-25F5C7C1613E}" destId="{9499AD9E-2228-D34E-8823-BC85E534C44F}" srcOrd="13" destOrd="0" presId="urn:microsoft.com/office/officeart/2008/layout/BubblePictureList"/>
    <dgm:cxn modelId="{221D0B1A-B9BB-264F-B321-0DB2A8229A47}" type="presParOf" srcId="{1CD19135-130F-AE44-AFEF-25F5C7C1613E}" destId="{0C8E3619-D7CF-D348-B46A-7FFA724AABDF}" srcOrd="14" destOrd="0" presId="urn:microsoft.com/office/officeart/2008/layout/BubblePictureList"/>
    <dgm:cxn modelId="{7A899E02-3FDA-2945-8A16-BFFB2620D6D7}" type="presParOf" srcId="{1CD19135-130F-AE44-AFEF-25F5C7C1613E}" destId="{0B124E4E-6834-3C43-88F8-EE86223F3CBA}" srcOrd="15" destOrd="0" presId="urn:microsoft.com/office/officeart/2008/layout/BubblePictureList"/>
    <dgm:cxn modelId="{71A50416-2824-2141-8EBA-C72082E7E7E6}" type="presParOf" srcId="{0B124E4E-6834-3C43-88F8-EE86223F3CBA}" destId="{E9BAA480-6E47-A640-9C25-912BAE4931B5}" srcOrd="0" destOrd="0" presId="urn:microsoft.com/office/officeart/2008/layout/BubblePictureList"/>
    <dgm:cxn modelId="{756F40B8-497D-9C4A-A38E-125385833379}" type="presParOf" srcId="{1CD19135-130F-AE44-AFEF-25F5C7C1613E}" destId="{A89D2EAC-88FB-5549-87CE-80725E2E6358}" srcOrd="16" destOrd="0" presId="urn:microsoft.com/office/officeart/2008/layout/BubblePictureList"/>
    <dgm:cxn modelId="{C1A2D762-7812-0647-85C5-876624DB11F2}" type="presParOf" srcId="{A89D2EAC-88FB-5549-87CE-80725E2E6358}" destId="{6089CCF1-47BB-B44D-9782-A8C050C25127}" srcOrd="0" destOrd="0" presId="urn:microsoft.com/office/officeart/2008/layout/BubblePictureList"/>
    <dgm:cxn modelId="{1FCC2A05-4F39-EB44-91CB-028DEE9F785E}" type="presParOf" srcId="{1CD19135-130F-AE44-AFEF-25F5C7C1613E}" destId="{53391D90-48FB-E24C-A3C5-79209B302901}" srcOrd="17" destOrd="0" presId="urn:microsoft.com/office/officeart/2008/layout/BubblePictureList"/>
    <dgm:cxn modelId="{71CB7F23-76A6-A542-832E-361550B2FD5F}" type="presParOf" srcId="{1CD19135-130F-AE44-AFEF-25F5C7C1613E}" destId="{0744F3E3-997C-8741-98D2-E6627BA2CDE0}" srcOrd="18" destOrd="0" presId="urn:microsoft.com/office/officeart/2008/layout/BubblePictureList"/>
    <dgm:cxn modelId="{485546CE-F471-0B4E-9E2D-79AC4F07D1ED}" type="presParOf" srcId="{0744F3E3-997C-8741-98D2-E6627BA2CDE0}" destId="{EB3C6A36-94DE-6C44-9C05-FBC0C996B55C}" srcOrd="0" destOrd="0" presId="urn:microsoft.com/office/officeart/2008/layout/BubblePicture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8D4EDBB-D237-8743-A492-EC44D4DF8462}">
      <dsp:nvSpPr>
        <dsp:cNvPr id="0" name=""/>
        <dsp:cNvSpPr/>
      </dsp:nvSpPr>
      <dsp:spPr>
        <a:xfrm>
          <a:off x="2261574" y="4607451"/>
          <a:ext cx="2286941" cy="2287061"/>
        </a:xfrm>
        <a:prstGeom prst="ellipse">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855E6562-068F-884D-8BF9-FAF1B74E7444}">
      <dsp:nvSpPr>
        <dsp:cNvPr id="0" name=""/>
        <dsp:cNvSpPr/>
      </dsp:nvSpPr>
      <dsp:spPr>
        <a:xfrm>
          <a:off x="3720182" y="2923542"/>
          <a:ext cx="679057" cy="678870"/>
        </a:xfrm>
        <a:prstGeom prst="donut">
          <a:avLst>
            <a:gd name="adj" fmla="val 746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BE4A8AF3-4336-E541-B389-380C2B262443}">
      <dsp:nvSpPr>
        <dsp:cNvPr id="0" name=""/>
        <dsp:cNvSpPr/>
      </dsp:nvSpPr>
      <dsp:spPr>
        <a:xfrm>
          <a:off x="2349383" y="4695465"/>
          <a:ext cx="2111323" cy="2111034"/>
        </a:xfrm>
        <a:prstGeom prst="ellipse">
          <a:avLst/>
        </a:prstGeom>
        <a:blipFill rotWithShape="1">
          <a:blip xmlns:r="http://schemas.openxmlformats.org/officeDocument/2006/relationships" r:embed="rId1"/>
          <a:stretch>
            <a:fillRect/>
          </a:stretch>
        </a:blip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02453B7A-DE5E-974A-A13B-B118ED85E8CF}">
      <dsp:nvSpPr>
        <dsp:cNvPr id="0" name=""/>
        <dsp:cNvSpPr/>
      </dsp:nvSpPr>
      <dsp:spPr>
        <a:xfrm>
          <a:off x="4714377" y="5039754"/>
          <a:ext cx="1196156" cy="1196597"/>
        </a:xfrm>
        <a:prstGeom prst="ellipse">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193101B1-3587-8649-B2DD-155F83BCE512}">
      <dsp:nvSpPr>
        <dsp:cNvPr id="0" name=""/>
        <dsp:cNvSpPr/>
      </dsp:nvSpPr>
      <dsp:spPr>
        <a:xfrm>
          <a:off x="4784624" y="5110294"/>
          <a:ext cx="1055661" cy="1055517"/>
        </a:xfrm>
        <a:prstGeom prst="ellipse">
          <a:avLst/>
        </a:prstGeom>
        <a:blipFill rotWithShape="1">
          <a:blip xmlns:r="http://schemas.openxmlformats.org/officeDocument/2006/relationships" r:embed="rId2"/>
          <a:stretch>
            <a:fillRect/>
          </a:stretch>
        </a:blip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96092725-1E2C-8B44-A61B-0BCEC37C1A3B}">
      <dsp:nvSpPr>
        <dsp:cNvPr id="0" name=""/>
        <dsp:cNvSpPr/>
      </dsp:nvSpPr>
      <dsp:spPr>
        <a:xfrm>
          <a:off x="4246061" y="3351315"/>
          <a:ext cx="1534709" cy="1534415"/>
        </a:xfrm>
        <a:prstGeom prst="ellipse">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5B50E674-4917-0F43-AA6C-B47D8AB03F82}">
      <dsp:nvSpPr>
        <dsp:cNvPr id="0" name=""/>
        <dsp:cNvSpPr/>
      </dsp:nvSpPr>
      <dsp:spPr>
        <a:xfrm>
          <a:off x="6112494" y="548467"/>
          <a:ext cx="502463" cy="502842"/>
        </a:xfrm>
        <a:prstGeom prst="donut">
          <a:avLst>
            <a:gd name="adj" fmla="val 746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A65C254F-4FAA-8C47-AFA0-6FC84D19753D}">
      <dsp:nvSpPr>
        <dsp:cNvPr id="0" name=""/>
        <dsp:cNvSpPr/>
      </dsp:nvSpPr>
      <dsp:spPr>
        <a:xfrm>
          <a:off x="6866678" y="422918"/>
          <a:ext cx="251719" cy="251097"/>
        </a:xfrm>
        <a:prstGeom prst="donut">
          <a:avLst>
            <a:gd name="adj" fmla="val 746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DE2A97D3-4EDB-1747-B4C8-4969AF27DAFB}">
      <dsp:nvSpPr>
        <dsp:cNvPr id="0" name=""/>
        <dsp:cNvSpPr/>
      </dsp:nvSpPr>
      <dsp:spPr>
        <a:xfrm>
          <a:off x="4327041" y="3432210"/>
          <a:ext cx="1372750" cy="1371978"/>
        </a:xfrm>
        <a:prstGeom prst="ellipse">
          <a:avLst/>
        </a:prstGeom>
        <a:blipFill rotWithShape="1">
          <a:blip xmlns:r="http://schemas.openxmlformats.org/officeDocument/2006/relationships" r:embed="rId3"/>
          <a:stretch>
            <a:fillRect/>
          </a:stretch>
        </a:blip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29FA29A6-F954-7A40-8578-4BE9BB5ED911}">
      <dsp:nvSpPr>
        <dsp:cNvPr id="0" name=""/>
        <dsp:cNvSpPr/>
      </dsp:nvSpPr>
      <dsp:spPr>
        <a:xfrm>
          <a:off x="4417777" y="1986455"/>
          <a:ext cx="1076150" cy="1075579"/>
        </a:xfrm>
        <a:prstGeom prst="ellipse">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0C8E3619-D7CF-D348-B46A-7FFA724AABDF}">
      <dsp:nvSpPr>
        <dsp:cNvPr id="0" name=""/>
        <dsp:cNvSpPr/>
      </dsp:nvSpPr>
      <dsp:spPr>
        <a:xfrm>
          <a:off x="5986635" y="6203346"/>
          <a:ext cx="376603" cy="377293"/>
        </a:xfrm>
        <a:prstGeom prst="donut">
          <a:avLst>
            <a:gd name="adj" fmla="val 746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E9BAA480-6E47-A640-9C25-912BAE4931B5}">
      <dsp:nvSpPr>
        <dsp:cNvPr id="0" name=""/>
        <dsp:cNvSpPr/>
      </dsp:nvSpPr>
      <dsp:spPr>
        <a:xfrm>
          <a:off x="4481195" y="2049230"/>
          <a:ext cx="949314" cy="949382"/>
        </a:xfrm>
        <a:prstGeom prst="ellipse">
          <a:avLst/>
        </a:prstGeom>
        <a:blipFill rotWithShape="1">
          <a:blip xmlns:r="http://schemas.openxmlformats.org/officeDocument/2006/relationships" r:embed="rId4"/>
          <a:stretch>
            <a:fillRect/>
          </a:stretch>
        </a:blip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6089CCF1-47BB-B44D-9782-A8C050C25127}">
      <dsp:nvSpPr>
        <dsp:cNvPr id="0" name=""/>
        <dsp:cNvSpPr/>
      </dsp:nvSpPr>
      <dsp:spPr>
        <a:xfrm>
          <a:off x="5171960" y="980770"/>
          <a:ext cx="997122" cy="997272"/>
        </a:xfrm>
        <a:prstGeom prst="ellipse">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EB3C6A36-94DE-6C44-9C05-FBC0C996B55C}">
      <dsp:nvSpPr>
        <dsp:cNvPr id="0" name=""/>
        <dsp:cNvSpPr/>
      </dsp:nvSpPr>
      <dsp:spPr>
        <a:xfrm>
          <a:off x="5230500" y="1039661"/>
          <a:ext cx="880043" cy="879489"/>
        </a:xfrm>
        <a:prstGeom prst="ellipse">
          <a:avLst/>
        </a:prstGeom>
        <a:blipFill rotWithShape="1">
          <a:blip xmlns:r="http://schemas.openxmlformats.org/officeDocument/2006/relationships" r:embed="rId5"/>
          <a:stretch>
            <a:fillRect/>
          </a:stretch>
        </a:blip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546E37F0-DA11-4D44-8EB8-D3FA51AF9283}">
      <dsp:nvSpPr>
        <dsp:cNvPr id="0" name=""/>
        <dsp:cNvSpPr/>
      </dsp:nvSpPr>
      <dsp:spPr>
        <a:xfrm>
          <a:off x="0" y="3432210"/>
          <a:ext cx="3393337" cy="106781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5560" tIns="35560" rIns="35560" bIns="3556" numCol="1" spcCol="1270" anchor="b" anchorCtr="0">
          <a:noAutofit/>
        </a:bodyPr>
        <a:lstStyle/>
        <a:p>
          <a:pPr lvl="0" algn="r" defTabSz="1244600">
            <a:lnSpc>
              <a:spcPct val="90000"/>
            </a:lnSpc>
            <a:spcBef>
              <a:spcPct val="0"/>
            </a:spcBef>
            <a:spcAft>
              <a:spcPct val="35000"/>
            </a:spcAft>
          </a:pPr>
          <a:r>
            <a:rPr lang="nl-NL" sz="2800" b="1" kern="1200" dirty="0" smtClean="0"/>
            <a:t>SCHAAL</a:t>
          </a:r>
          <a:endParaRPr lang="nl-NL" sz="2800" b="1" kern="1200" dirty="0"/>
        </a:p>
      </dsp:txBody>
      <dsp:txXfrm>
        <a:off x="0" y="3432210"/>
        <a:ext cx="3393337" cy="1067813"/>
      </dsp:txXfrm>
    </dsp:sp>
    <dsp:sp modelId="{697BBC07-47D9-3743-8F42-90722CC8E0B5}">
      <dsp:nvSpPr>
        <dsp:cNvPr id="0" name=""/>
        <dsp:cNvSpPr/>
      </dsp:nvSpPr>
      <dsp:spPr>
        <a:xfrm>
          <a:off x="6157375" y="5110294"/>
          <a:ext cx="3393337" cy="10555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5560" tIns="35560" rIns="35560" bIns="35560" numCol="1" spcCol="1270" anchor="ctr" anchorCtr="0">
          <a:noAutofit/>
        </a:bodyPr>
        <a:lstStyle/>
        <a:p>
          <a:pPr lvl="0" algn="l" defTabSz="1244600">
            <a:lnSpc>
              <a:spcPct val="90000"/>
            </a:lnSpc>
            <a:spcBef>
              <a:spcPct val="0"/>
            </a:spcBef>
            <a:spcAft>
              <a:spcPct val="35000"/>
            </a:spcAft>
          </a:pPr>
          <a:r>
            <a:rPr lang="nl-NL" sz="2800" b="1" kern="1200" dirty="0" smtClean="0"/>
            <a:t>GARANTIES</a:t>
          </a:r>
          <a:endParaRPr lang="nl-NL" sz="2800" b="1" kern="1200" dirty="0"/>
        </a:p>
      </dsp:txBody>
      <dsp:txXfrm>
        <a:off x="6157375" y="5110294"/>
        <a:ext cx="3393337" cy="1055517"/>
      </dsp:txXfrm>
    </dsp:sp>
    <dsp:sp modelId="{E3AF00A7-7C93-8440-9558-10D0F69E1801}">
      <dsp:nvSpPr>
        <dsp:cNvPr id="0" name=""/>
        <dsp:cNvSpPr/>
      </dsp:nvSpPr>
      <dsp:spPr>
        <a:xfrm>
          <a:off x="6031515" y="3432210"/>
          <a:ext cx="3393337" cy="13719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5560" tIns="35560" rIns="35560" bIns="35560" numCol="1" spcCol="1270" anchor="ctr" anchorCtr="0">
          <a:noAutofit/>
        </a:bodyPr>
        <a:lstStyle/>
        <a:p>
          <a:pPr lvl="0" algn="l" defTabSz="1244600">
            <a:lnSpc>
              <a:spcPct val="90000"/>
            </a:lnSpc>
            <a:spcBef>
              <a:spcPct val="0"/>
            </a:spcBef>
            <a:spcAft>
              <a:spcPct val="35000"/>
            </a:spcAft>
          </a:pPr>
          <a:r>
            <a:rPr lang="nl-NL" sz="2800" b="1" kern="1200" dirty="0" smtClean="0"/>
            <a:t>CONDITIES</a:t>
          </a:r>
          <a:endParaRPr lang="nl-NL" sz="2800" b="1" kern="1200" dirty="0"/>
        </a:p>
      </dsp:txBody>
      <dsp:txXfrm>
        <a:off x="6031515" y="3432210"/>
        <a:ext cx="3393337" cy="1371978"/>
      </dsp:txXfrm>
    </dsp:sp>
    <dsp:sp modelId="{9499AD9E-2228-D34E-8823-BC85E534C44F}">
      <dsp:nvSpPr>
        <dsp:cNvPr id="0" name=""/>
        <dsp:cNvSpPr/>
      </dsp:nvSpPr>
      <dsp:spPr>
        <a:xfrm>
          <a:off x="5734915" y="2049230"/>
          <a:ext cx="3393337" cy="9493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5560" tIns="35560" rIns="35560" bIns="35560" numCol="1" spcCol="1270" anchor="ctr" anchorCtr="0">
          <a:noAutofit/>
        </a:bodyPr>
        <a:lstStyle/>
        <a:p>
          <a:pPr lvl="0" algn="l" defTabSz="1244600">
            <a:lnSpc>
              <a:spcPct val="90000"/>
            </a:lnSpc>
            <a:spcBef>
              <a:spcPct val="0"/>
            </a:spcBef>
            <a:spcAft>
              <a:spcPct val="35000"/>
            </a:spcAft>
          </a:pPr>
          <a:r>
            <a:rPr lang="nl-NL" sz="2800" b="1" kern="1200" dirty="0" smtClean="0"/>
            <a:t>LAGERE PRIJZEN</a:t>
          </a:r>
          <a:endParaRPr lang="nl-NL" sz="2800" b="1" kern="1200" dirty="0"/>
        </a:p>
      </dsp:txBody>
      <dsp:txXfrm>
        <a:off x="5734915" y="2049230"/>
        <a:ext cx="3393337" cy="949382"/>
      </dsp:txXfrm>
    </dsp:sp>
    <dsp:sp modelId="{53391D90-48FB-E24C-A3C5-79209B302901}">
      <dsp:nvSpPr>
        <dsp:cNvPr id="0" name=""/>
        <dsp:cNvSpPr/>
      </dsp:nvSpPr>
      <dsp:spPr>
        <a:xfrm>
          <a:off x="6363238" y="1039661"/>
          <a:ext cx="3393337" cy="8794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5560" tIns="35560" rIns="35560" bIns="35560" numCol="1" spcCol="1270" anchor="ctr" anchorCtr="0">
          <a:noAutofit/>
        </a:bodyPr>
        <a:lstStyle/>
        <a:p>
          <a:pPr lvl="0" algn="l" defTabSz="1244600">
            <a:lnSpc>
              <a:spcPct val="90000"/>
            </a:lnSpc>
            <a:spcBef>
              <a:spcPct val="0"/>
            </a:spcBef>
            <a:spcAft>
              <a:spcPct val="35000"/>
            </a:spcAft>
          </a:pPr>
          <a:r>
            <a:rPr lang="nl-NL" sz="2800" b="1" kern="1200" dirty="0" smtClean="0"/>
            <a:t>BETERE KWALITEIT</a:t>
          </a:r>
          <a:endParaRPr lang="nl-NL" sz="2800" b="1" kern="1200" dirty="0"/>
        </a:p>
      </dsp:txBody>
      <dsp:txXfrm>
        <a:off x="6363238" y="1039661"/>
        <a:ext cx="3393337" cy="879489"/>
      </dsp:txXfrm>
    </dsp:sp>
  </dsp:spTree>
</dsp:drawing>
</file>

<file path=ppt/diagrams/layout1.xml><?xml version="1.0" encoding="utf-8"?>
<dgm:layoutDef xmlns:dgm="http://schemas.openxmlformats.org/drawingml/2006/diagram" xmlns:a="http://schemas.openxmlformats.org/drawingml/2006/main" uniqueId="urn:microsoft.com/office/officeart/2008/layout/BubblePictureList">
  <dgm:title val=""/>
  <dgm:desc val=""/>
  <dgm:catLst>
    <dgm:cat type="picture" pri="22000"/>
    <dgm:cat type="pictureconvert" pri="22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tyleData>
  <dgm:clr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clrData>
  <dgm:layoutNode name="Name0">
    <dgm:varLst>
      <dgm:chMax val="8"/>
      <dgm:chPref val="8"/>
      <dgm:dir/>
    </dgm:varLst>
    <dgm:shape xmlns:r="http://schemas.openxmlformats.org/officeDocument/2006/relationships" r:blip="">
      <dgm:adjLst/>
    </dgm:shape>
    <dgm:choose name="Name1">
      <dgm:if name="Name2" axis="ch" ptType="node" func="cnt" op="equ" val="1">
        <dgm:alg type="composite">
          <dgm:param type="ar" val="1.7423"/>
        </dgm:alg>
        <dgm:choose name="Name3">
          <dgm:if name="Name4" func="var" arg="dir" op="equ" val="norm">
            <dgm:constrLst>
              <dgm:constr type="primFontSz" for="des" ptType="node" op="equ" val="65"/>
              <dgm:constr type="l" for="ch" forName="parent_text_1" refType="w" fact="0"/>
              <dgm:constr type="t" for="ch" forName="parent_text_1" refType="h" fact="0"/>
              <dgm:constr type="w" for="ch" forName="parent_text_1" refType="w" fact="0.6457"/>
              <dgm:constr type="h" for="ch" forName="parent_text_1" refType="h" fact="0.225"/>
              <dgm:constr type="l" for="ch" forName="image_accent_1" refType="w" fact="0.4305"/>
              <dgm:constr type="t" for="ch" forName="image_accent_1" refType="h" fact="0.2417"/>
              <dgm:constr type="w" for="ch" forName="image_accent_1" refType="w" fact="0.4352"/>
              <dgm:constr type="h" for="ch" forName="image_accent_1" refType="h" fact="0.7583"/>
              <dgm:constr type="l" for="ch" forName="accent_1" refType="w" fact="0.8709"/>
              <dgm:constr type="t" for="ch" forName="accent_1" refType="h" fact="0.1491"/>
              <dgm:constr type="w" for="ch" forName="accent_1" refType="w" fact="0.1291"/>
              <dgm:constr type="h" for="ch" forName="accent_1" refType="h" fact="0.225"/>
              <dgm:constr type="l" for="ch" forName="image_1" refType="w" fact="0.4457"/>
              <dgm:constr type="t" for="ch" forName="image_1" refType="h" fact="0.2709"/>
              <dgm:constr type="w" for="ch" forName="image_1" refType="w" fact="0.4018"/>
              <dgm:constr type="h" for="ch" forName="image_1" refType="h" fact="0.7"/>
            </dgm:constrLst>
          </dgm:if>
          <dgm:else name="Name5">
            <dgm:constrLst>
              <dgm:constr type="primFontSz" for="des" ptType="node" op="equ" val="65"/>
              <dgm:constr type="l" for="ch" forName="parent_text_1" refType="w" fact="0.3543"/>
              <dgm:constr type="t" for="ch" forName="parent_text_1" refType="h" fact="0"/>
              <dgm:constr type="w" for="ch" forName="parent_text_1" refType="w" fact="0.6457"/>
              <dgm:constr type="h" for="ch" forName="parent_text_1" refType="h" fact="0.225"/>
              <dgm:constr type="l" for="ch" forName="image_accent_1" refType="w" fact="0.1344"/>
              <dgm:constr type="t" for="ch" forName="image_accent_1" refType="h" fact="0.2417"/>
              <dgm:constr type="w" for="ch" forName="image_accent_1" refType="w" fact="0.4352"/>
              <dgm:constr type="h" for="ch" forName="image_accent_1" refType="h" fact="0.7583"/>
              <dgm:constr type="l" for="ch" forName="accent_1" refType="w" fact="0"/>
              <dgm:constr type="t" for="ch" forName="accent_1" refType="h" fact="0.1491"/>
              <dgm:constr type="w" for="ch" forName="accent_1" refType="w" fact="0.1291"/>
              <dgm:constr type="h" for="ch" forName="accent_1" refType="h" fact="0.225"/>
              <dgm:constr type="l" for="ch" forName="image_1" refType="w" fact="0.1525"/>
              <dgm:constr type="t" for="ch" forName="image_1" refType="h" fact="0.2709"/>
              <dgm:constr type="w" for="ch" forName="image_1" refType="w" fact="0.4018"/>
              <dgm:constr type="h" for="ch" forName="image_1" refType="h" fact="0.7"/>
            </dgm:constrLst>
          </dgm:else>
        </dgm:choose>
      </dgm:if>
      <dgm:if name="Name6" axis="ch" ptType="node" func="cnt" op="equ" val="2">
        <dgm:alg type="composite">
          <dgm:param type="ar" val="3.193"/>
        </dgm:alg>
        <dgm:choose name="Name7">
          <dgm:if name="Name8" func="var" arg="dir" op="equ" val="norm">
            <dgm:constrLst>
              <dgm:constr type="primFontSz" for="des" ptType="node" op="equ" val="65"/>
              <dgm:constr type="l" for="ch" forName="image_accent_1" refType="w" fact="0.2342"/>
              <dgm:constr type="t" for="ch" forName="image_accent_1" refType="h" fact="0.2354"/>
              <dgm:constr type="w" for="ch" forName="image_accent_1" refType="w" fact="0.2394"/>
              <dgm:constr type="h" for="ch" forName="image_accent_1" refType="h" fact="0.7646"/>
              <dgm:constr type="l" for="ch" forName="image_1" refType="w" fact="0.2434"/>
              <dgm:constr type="t" for="ch" forName="image_1" refType="h" fact="0.2648"/>
              <dgm:constr type="w" for="ch" forName="image_1" refType="w" fact="0.2211"/>
              <dgm:constr type="h" for="ch" forName="image_1" refType="h" fact="0.7058"/>
              <dgm:constr type="l" for="ch" forName="parent_text_1" refType="w" fact="0"/>
              <dgm:constr type="t" for="ch" forName="parent_text_1" refType="h" fact="0"/>
              <dgm:constr type="w" for="ch" forName="parent_text_1" refType="w" fact="0.3553"/>
              <dgm:constr type="h" for="ch" forName="parent_text_1" refType="h" fact="0.215"/>
              <dgm:constr type="l" for="ch" forName="image_accent_2" refType="w" fact="0.5"/>
              <dgm:constr type="t" for="ch" forName="image_accent_2" refType="h" fact="0.3883"/>
              <dgm:constr type="w" for="ch" forName="image_accent_2" refType="w" fact="0.1253"/>
              <dgm:constr type="h" for="ch" forName="image_accent_2" refType="h" fact="0.4"/>
              <dgm:constr type="l" for="ch" forName="image_2" refType="w" fact="0.5074"/>
              <dgm:constr type="t" for="ch" forName="image_2" refType="h" fact="0.4118"/>
              <dgm:constr type="w" for="ch" forName="image_2" refType="w" fact="0.1105"/>
              <dgm:constr type="h" for="ch" forName="image_2" refType="h" fact="0.3529"/>
              <dgm:constr type="l" for="ch" forName="parent_text_2" refType="w" fact="0.6447"/>
              <dgm:constr type="t" for="ch" forName="parent_text_2" refType="h" fact="0.4118"/>
              <dgm:constr type="w" for="ch" forName="parent_text_2" refType="w" fact="0.3553"/>
              <dgm:constr type="h" for="ch" forName="parent_text_2" refType="h" fact="0.3529"/>
              <dgm:constr type="l" for="ch" forName="accent_1" refType="w" fact="0.6316"/>
              <dgm:constr type="t" for="ch" forName="accent_1" refType="h" fact="0.7899"/>
              <dgm:constr type="w" for="ch" forName="accent_1" refType="w" fact="0.0395"/>
              <dgm:constr type="h" for="ch" forName="accent_1" refType="h" fact="0.126"/>
            </dgm:constrLst>
          </dgm:if>
          <dgm:else name="Name9">
            <dgm:constrLst>
              <dgm:constr type="primFontSz" for="des" ptType="node" op="equ" val="65"/>
              <dgm:constr type="l" for="ch" forName="image_accent_2" refType="w" fact="0.3747"/>
              <dgm:constr type="t" for="ch" forName="image_accent_2" refType="h" fact="0.3883"/>
              <dgm:constr type="w" for="ch" forName="image_accent_2" refType="w" fact="0.1253"/>
              <dgm:constr type="h" for="ch" forName="image_accent_2" refType="h" fact="0.4"/>
              <dgm:constr type="l" for="ch" forName="image_2" refType="w" fact="0.3821"/>
              <dgm:constr type="t" for="ch" forName="image_2" refType="h" fact="0.4118"/>
              <dgm:constr type="w" for="ch" forName="image_2" refType="w" fact="0.1105"/>
              <dgm:constr type="h" for="ch" forName="image_2" refType="h" fact="0.3529"/>
              <dgm:constr type="l" for="ch" forName="parent_text_1" refType="w" fact="0.6447"/>
              <dgm:constr type="t" for="ch" forName="parent_text_1" refType="h" fact="0"/>
              <dgm:constr type="w" for="ch" forName="parent_text_1" refType="w" fact="0.3553"/>
              <dgm:constr type="h" for="ch" forName="parent_text_1" refType="h" fact="0.215"/>
              <dgm:constr type="l" for="ch" forName="parent_text_2" refType="w" fact="0"/>
              <dgm:constr type="t" for="ch" forName="parent_text_2" refType="h" fact="0.4118"/>
              <dgm:constr type="w" for="ch" forName="parent_text_2" refType="w" fact="0.3553"/>
              <dgm:constr type="h" for="ch" forName="parent_text_2" refType="h" fact="0.3529"/>
              <dgm:constr type="l" for="ch" forName="image_accent_1" refType="w" fact="0.5263"/>
              <dgm:constr type="t" for="ch" forName="image_accent_1" refType="h" fact="0.2354"/>
              <dgm:constr type="w" for="ch" forName="image_accent_1" refType="w" fact="0.2394"/>
              <dgm:constr type="h" for="ch" forName="image_accent_1" refType="h" fact="0.7646"/>
              <dgm:constr type="l" for="ch" forName="image_1" refType="w" fact="0.5355"/>
              <dgm:constr type="t" for="ch" forName="image_1" refType="h" fact="0.2648"/>
              <dgm:constr type="w" for="ch" forName="image_1" refType="w" fact="0.2211"/>
              <dgm:constr type="h" for="ch" forName="image_1" refType="h" fact="0.7058"/>
              <dgm:constr type="l" for="ch" forName="accent_1" refType="w" fact="0.3289"/>
              <dgm:constr type="t" for="ch" forName="accent_1" refType="h" fact="0.7899"/>
              <dgm:constr type="w" for="ch" forName="accent_1" refType="w" fact="0.0395"/>
              <dgm:constr type="h" for="ch" forName="accent_1" refType="h" fact="0.126"/>
            </dgm:constrLst>
          </dgm:else>
        </dgm:choose>
      </dgm:if>
      <dgm:if name="Name10" axis="ch" ptType="node" func="cnt" op="equ" val="3">
        <dgm:alg type="composite">
          <dgm:param type="ar" val="2.4052"/>
        </dgm:alg>
        <dgm:choose name="Name11">
          <dgm:if name="Name12" func="var" arg="dir" op="equ" val="norm">
            <dgm:constrLst>
              <dgm:constr type="primFontSz" for="des" ptType="node" op="equ" val="65"/>
              <dgm:constr type="l" for="ch" forName="accent_3" refType="w" fact="0.6316"/>
              <dgm:constr type="t" for="ch" forName="accent_3" refType="h" fact="0.8355"/>
              <dgm:constr type="w" for="ch" forName="accent_3" refType="w" fact="0.0395"/>
              <dgm:constr type="h" for="ch" forName="accent_3" refType="h" fact="0.0949"/>
              <dgm:constr type="l" for="ch" forName="image_accent_2" refType="w" fact="0.4936"/>
              <dgm:constr type="t" for="ch" forName="image_accent_2" refType="h" fact="0.5329"/>
              <dgm:constr type="w" for="ch" forName="image_accent_2" refType="w" fact="0.1253"/>
              <dgm:constr type="h" for="ch" forName="image_accent_2" refType="h" fact="0.3013"/>
              <dgm:constr type="l" for="ch" forName="image_2" refType="w" fact="0.501"/>
              <dgm:constr type="t" for="ch" forName="image_2" refType="h" fact="0.5507"/>
              <dgm:constr type="w" for="ch" forName="image_2" refType="w" fact="0.1105"/>
              <dgm:constr type="h" for="ch" forName="image_2" refType="h" fact="0.2658"/>
              <dgm:constr type="l" for="ch" forName="image_accent_3" refType="w" fact="0.4446"/>
              <dgm:constr type="t" for="ch" forName="image_accent_3" refType="h" fact="0.1076"/>
              <dgm:constr type="w" for="ch" forName="image_accent_3" refType="w" fact="0.1606"/>
              <dgm:constr type="h" for="ch" forName="image_accent_3" refType="h" fact="0.3864"/>
              <dgm:constr type="l" for="ch" forName="image_3" refType="w" fact="0.4531"/>
              <dgm:constr type="t" for="ch" forName="image_3" refType="h" fact="0.128"/>
              <dgm:constr type="w" for="ch" forName="image_3" refType="w" fact="0.1437"/>
              <dgm:constr type="h" for="ch" forName="image_3" refType="h" fact="0.3456"/>
              <dgm:constr type="l" for="ch" forName="image_accent_1" refType="w" fact="0.2368"/>
              <dgm:constr type="t" for="ch" forName="image_accent_1" refType="h" fact="0.4241"/>
              <dgm:constr type="w" for="ch" forName="image_accent_1" refType="w" fact="0.2394"/>
              <dgm:constr type="h" for="ch" forName="image_accent_1" refType="h" fact="0.5759"/>
              <dgm:constr type="l" for="ch" forName="image_1" refType="w" fact="0.246"/>
              <dgm:constr type="t" for="ch" forName="image_1" refType="h" fact="0.4462"/>
              <dgm:constr type="w" for="ch" forName="image_1" refType="w" fact="0.2211"/>
              <dgm:constr type="h" for="ch" forName="image_1" refType="h" fact="0.5317"/>
              <dgm:constr type="l" for="ch" forName="parent_text_1" refType="w" fact="0"/>
              <dgm:constr type="t" for="ch" forName="parent_text_1" refType="h" fact="0.128"/>
              <dgm:constr type="w" for="ch" forName="parent_text_1" refType="w" fact="0.3553"/>
              <dgm:constr type="h" for="ch" forName="parent_text_1" refType="h" fact="0.2775"/>
              <dgm:constr type="l" for="ch" forName="accent_1" refType="w" fact="0.3895"/>
              <dgm:constr type="t" for="ch" forName="accent_1" refType="h" fact="0"/>
              <dgm:constr type="w" for="ch" forName="accent_1" refType="w" fact="0.0711"/>
              <dgm:constr type="h" for="ch" forName="accent_1" refType="h" fact="0.1709"/>
              <dgm:constr type="l" for="ch" forName="parent_text_2" refType="w" fact="0.6447"/>
              <dgm:constr type="t" for="ch" forName="parent_text_2" refType="h" fact="0.5507"/>
              <dgm:constr type="w" for="ch" forName="parent_text_2" refType="w" fact="0.3553"/>
              <dgm:constr type="h" for="ch" forName="parent_text_2" refType="h" fact="0.2658"/>
              <dgm:constr type="l" for="ch" forName="parent_text_3" refType="w" fact="0.6316"/>
              <dgm:constr type="t" for="ch" forName="parent_text_3" refType="h" fact="0.128"/>
              <dgm:constr type="w" for="ch" forName="parent_text_3" refType="w" fact="0.3553"/>
              <dgm:constr type="h" for="ch" forName="parent_text_3" refType="h" fact="0.3456"/>
              <dgm:constr type="l" for="ch" forName="accent_2" refType="w" fact="0.5789"/>
              <dgm:constr type="t" for="ch" forName="accent_2" refType="h" fact="0.0127"/>
              <dgm:constr type="w" for="ch" forName="accent_2" refType="w" fact="0.0526"/>
              <dgm:constr type="h" for="ch" forName="accent_2" refType="h" fact="0.1266"/>
            </dgm:constrLst>
          </dgm:if>
          <dgm:else name="Name13">
            <dgm:constrLst>
              <dgm:constr type="primFontSz" for="des" ptType="node" op="equ" val="65"/>
              <dgm:constr type="l" for="ch" forName="accent_1" refType="w" fact="0.3289"/>
              <dgm:constr type="t" for="ch" forName="accent_1" refType="h" fact="0.8355"/>
              <dgm:constr type="w" for="ch" forName="accent_1" refType="w" fact="0.0395"/>
              <dgm:constr type="h" for="ch" forName="accent_1" refType="h" fact="0.0949"/>
              <dgm:constr type="l" for="ch" forName="image_accent_2" refType="w" fact="0.3811"/>
              <dgm:constr type="t" for="ch" forName="image_accent_2" refType="h" fact="0.5329"/>
              <dgm:constr type="w" for="ch" forName="image_accent_2" refType="w" fact="0.1253"/>
              <dgm:constr type="h" for="ch" forName="image_accent_2" refType="h" fact="0.3013"/>
              <dgm:constr type="l" for="ch" forName="image_2" refType="w" fact="0.3885"/>
              <dgm:constr type="t" for="ch" forName="image_2" refType="h" fact="0.5507"/>
              <dgm:constr type="w" for="ch" forName="image_2" refType="w" fact="0.1105"/>
              <dgm:constr type="h" for="ch" forName="image_2" refType="h" fact="0.2658"/>
              <dgm:constr type="l" for="ch" forName="image_accent_3" refType="w" fact="0.3947"/>
              <dgm:constr type="t" for="ch" forName="image_accent_3" refType="h" fact="0.1076"/>
              <dgm:constr type="w" for="ch" forName="image_accent_3" refType="w" fact="0.1606"/>
              <dgm:constr type="h" for="ch" forName="image_accent_3" refType="h" fact="0.3864"/>
              <dgm:constr type="l" for="ch" forName="image_3" refType="w" fact="0.4032"/>
              <dgm:constr type="t" for="ch" forName="image_3" refType="h" fact="0.128"/>
              <dgm:constr type="w" for="ch" forName="image_3" refType="w" fact="0.1437"/>
              <dgm:constr type="h" for="ch" forName="image_3" refType="h" fact="0.3456"/>
              <dgm:constr type="l" for="ch" forName="image_accent_1" refType="w" fact="0.5237"/>
              <dgm:constr type="t" for="ch" forName="image_accent_1" refType="h" fact="0.4241"/>
              <dgm:constr type="w" for="ch" forName="image_accent_1" refType="w" fact="0.2394"/>
              <dgm:constr type="h" for="ch" forName="image_accent_1" refType="h" fact="0.5759"/>
              <dgm:constr type="l" for="ch" forName="image_1" refType="w" fact="0.5329"/>
              <dgm:constr type="t" for="ch" forName="image_1" refType="h" fact="0.4462"/>
              <dgm:constr type="w" for="ch" forName="image_1" refType="w" fact="0.2211"/>
              <dgm:constr type="h" for="ch" forName="image_1" refType="h" fact="0.5317"/>
              <dgm:constr type="l" for="ch" forName="parent_text_1" refType="w" fact="0.6447"/>
              <dgm:constr type="t" for="ch" forName="parent_text_1" refType="h" fact="0.128"/>
              <dgm:constr type="w" for="ch" forName="parent_text_1" refType="w" fact="0.3553"/>
              <dgm:constr type="h" for="ch" forName="parent_text_1" refType="h" fact="0.2775"/>
              <dgm:constr type="l" for="ch" forName="accent_2" refType="w" fact="0.5395"/>
              <dgm:constr type="t" for="ch" forName="accent_2" refType="h" fact="0"/>
              <dgm:constr type="w" for="ch" forName="accent_2" refType="w" fact="0.0711"/>
              <dgm:constr type="h" for="ch" forName="accent_2" refType="h" fact="0.1709"/>
              <dgm:constr type="l" for="ch" forName="parent_text_3" refType="w" fact="0.0132"/>
              <dgm:constr type="t" for="ch" forName="parent_text_3" refType="h" fact="0.128"/>
              <dgm:constr type="w" for="ch" forName="parent_text_3" refType="w" fact="0.3553"/>
              <dgm:constr type="h" for="ch" forName="parent_text_3" refType="h" fact="0.3456"/>
              <dgm:constr type="l" for="ch" forName="parent_text_2" refType="w" fact="0"/>
              <dgm:constr type="t" for="ch" forName="parent_text_2" refType="h" fact="0.5507"/>
              <dgm:constr type="w" for="ch" forName="parent_text_2" refType="w" fact="0.3553"/>
              <dgm:constr type="h" for="ch" forName="parent_text_2" refType="h" fact="0.2658"/>
              <dgm:constr type="l" for="ch" forName="accent_3" refType="w" fact="0.3684"/>
              <dgm:constr type="t" for="ch" forName="accent_3" refType="h" fact="0.0127"/>
              <dgm:constr type="w" for="ch" forName="accent_3" refType="w" fact="0.0526"/>
              <dgm:constr type="h" for="ch" forName="accent_3" refType="h" fact="0.1266"/>
            </dgm:constrLst>
          </dgm:else>
        </dgm:choose>
      </dgm:if>
      <dgm:if name="Name14" axis="ch" ptType="node" func="cnt" op="equ" val="4">
        <dgm:alg type="composite">
          <dgm:param type="ar" val="1.6704"/>
        </dgm:alg>
        <dgm:choose name="Name15">
          <dgm:if name="Name16" func="var" arg="dir" op="equ" val="norm">
            <dgm:constrLst>
              <dgm:constr type="primFontSz" for="des" ptType="node" op="equ" val="65"/>
              <dgm:constr type="l" for="ch" forName="image_accent_4" refType="w" fact="0.4626"/>
              <dgm:constr type="t" for="ch" forName="image_accent_4" refType="h" fact="0.1415"/>
              <dgm:constr type="w" for="ch" forName="image_accent_4" refType="w" fact="0.1126"/>
              <dgm:constr type="h" for="ch" forName="image_accent_4" refType="h" fact="0.1881"/>
              <dgm:constr type="l" for="ch" forName="image_4" refType="w" fact="0.4692"/>
              <dgm:constr type="t" for="ch" forName="image_4" refType="h" fact="0.1526"/>
              <dgm:constr type="w" for="ch" forName="image_4" refType="w" fact="0.0994"/>
              <dgm:constr type="h" for="ch" forName="image_4" refType="h" fact="0.166"/>
              <dgm:constr type="l" for="ch" forName="image_accent_2" refType="w" fact="0.4936"/>
              <dgm:constr type="t" for="ch" forName="image_accent_2" refType="h" fact="0.6756"/>
              <dgm:constr type="w" for="ch" forName="image_accent_2" refType="w" fact="0.1253"/>
              <dgm:constr type="h" for="ch" forName="image_accent_2" refType="h" fact="0.2092"/>
              <dgm:constr type="l" for="ch" forName="image_2" refType="w" fact="0.501"/>
              <dgm:constr type="t" for="ch" forName="image_2" refType="h" fact="0.6879"/>
              <dgm:constr type="w" for="ch" forName="image_2" refType="w" fact="0.1105"/>
              <dgm:constr type="h" for="ch" forName="image_2" refType="h" fact="0.1846"/>
              <dgm:constr type="l" for="ch" forName="image_accent_3" refType="w" fact="0.4446"/>
              <dgm:constr type="t" for="ch" forName="image_accent_3" refType="h" fact="0.3802"/>
              <dgm:constr type="w" for="ch" forName="image_accent_3" refType="w" fact="0.1606"/>
              <dgm:constr type="h" for="ch" forName="image_accent_3" refType="h" fact="0.2683"/>
              <dgm:constr type="l" for="ch" forName="image_3" refType="w" fact="0.4531"/>
              <dgm:constr type="t" for="ch" forName="image_3" refType="h" fact="0.3944"/>
              <dgm:constr type="w" for="ch" forName="image_3" refType="w" fact="0.1437"/>
              <dgm:constr type="h" for="ch" forName="image_3" refType="h" fact="0.24"/>
              <dgm:constr type="l" for="ch" forName="image_accent_1" refType="w" fact="0.2368"/>
              <dgm:constr type="t" for="ch" forName="image_accent_1" refType="h" fact="0.6"/>
              <dgm:constr type="w" for="ch" forName="image_accent_1" refType="w" fact="0.2394"/>
              <dgm:constr type="h" for="ch" forName="image_accent_1" refType="h" fact="0.4"/>
              <dgm:constr type="l" for="ch" forName="image_1" refType="w" fact="0.246"/>
              <dgm:constr type="t" for="ch" forName="image_1" refType="h" fact="0.6154"/>
              <dgm:constr type="w" for="ch" forName="image_1" refType="w" fact="0.2211"/>
              <dgm:constr type="h" for="ch" forName="image_1" refType="h" fact="0.3692"/>
              <dgm:constr type="l" for="ch" forName="parent_text_1" refType="w" fact="0"/>
              <dgm:constr type="t" for="ch" forName="parent_text_1" refType="h" fact="0.3944"/>
              <dgm:constr type="w" for="ch" forName="parent_text_1" refType="w" fact="0.3553"/>
              <dgm:constr type="h" for="ch" forName="parent_text_1" refType="h" fact="0.1931"/>
              <dgm:constr type="l" for="ch" forName="accent_1" refType="w" fact="0.3895"/>
              <dgm:constr type="t" for="ch" forName="accent_1" refType="h" fact="0.3055"/>
              <dgm:constr type="w" for="ch" forName="accent_1" refType="w" fact="0.0711"/>
              <dgm:constr type="h" for="ch" forName="accent_1" refType="h" fact="0.1187"/>
              <dgm:constr type="l" for="ch" forName="parent_text_3" refType="w" fact="0.6316"/>
              <dgm:constr type="t" for="ch" forName="parent_text_3" refType="h" fact="0.3944"/>
              <dgm:constr type="w" for="ch" forName="parent_text_3" refType="w" fact="0.3553"/>
              <dgm:constr type="h" for="ch" forName="parent_text_3" refType="h" fact="0.24"/>
              <dgm:constr type="l" for="ch" forName="parent_text_2" refType="w" fact="0.6447"/>
              <dgm:constr type="t" for="ch" forName="parent_text_2" refType="h" fact="0.6879"/>
              <dgm:constr type="w" for="ch" forName="parent_text_2" refType="w" fact="0.3553"/>
              <dgm:constr type="h" for="ch" forName="parent_text_2" refType="h" fact="0.1846"/>
              <dgm:constr type="l" for="ch" forName="accent_2" refType="w" fact="0.5347"/>
              <dgm:constr type="t" for="ch" forName="accent_2" refType="h" fact="0.044"/>
              <dgm:constr type="w" for="ch" forName="accent_2" refType="w" fact="0.0526"/>
              <dgm:constr type="h" for="ch" forName="accent_2" refType="h" fact="0.0879"/>
              <dgm:constr type="l" for="ch" forName="accent_3" refType="w" fact="0.6005"/>
              <dgm:constr type="t" for="ch" forName="accent_3" refType="h" fact="0"/>
              <dgm:constr type="w" for="ch" forName="accent_3" refType="w" fact="0.0263"/>
              <dgm:constr type="h" for="ch" forName="accent_3" refType="h" fact="0.044"/>
              <dgm:constr type="l" for="ch" forName="parent_text_4" refType="w" fact="0.6005"/>
              <dgm:constr type="t" for="ch" forName="parent_text_4" refType="h" fact="0.1526"/>
              <dgm:constr type="w" for="ch" forName="parent_text_4" refType="w" fact="0.3553"/>
              <dgm:constr type="h" for="ch" forName="parent_text_4" refType="h" fact="0.166"/>
              <dgm:constr type="l" for="ch" forName="accent_4" refType="w" fact="0.6268"/>
              <dgm:constr type="t" for="ch" forName="accent_4" refType="h" fact="0.8791"/>
              <dgm:constr type="w" for="ch" forName="accent_4" refType="w" fact="0.0395"/>
              <dgm:constr type="h" for="ch" forName="accent_4" refType="h" fact="0.0659"/>
            </dgm:constrLst>
          </dgm:if>
          <dgm:else name="Name17">
            <dgm:constrLst>
              <dgm:constr type="primFontSz" for="des" ptType="node" op="equ" val="65"/>
              <dgm:constr type="l" for="ch" forName="image_accent_4" refType="w" fact="0.4248"/>
              <dgm:constr type="t" for="ch" forName="image_accent_4" refType="h" fact="0.1415"/>
              <dgm:constr type="w" for="ch" forName="image_accent_4" refType="w" fact="0.1126"/>
              <dgm:constr type="h" for="ch" forName="image_accent_4" refType="h" fact="0.1881"/>
              <dgm:constr type="l" for="ch" forName="image_4" refType="w" fact="0.4314"/>
              <dgm:constr type="t" for="ch" forName="image_4" refType="h" fact="0.1526"/>
              <dgm:constr type="w" for="ch" forName="image_4" refType="w" fact="0.0994"/>
              <dgm:constr type="h" for="ch" forName="image_4" refType="h" fact="0.166"/>
              <dgm:constr type="l" for="ch" forName="image_accent_2" refType="w" fact="0.3811"/>
              <dgm:constr type="t" for="ch" forName="image_accent_2" refType="h" fact="0.6756"/>
              <dgm:constr type="w" for="ch" forName="image_accent_2" refType="w" fact="0.1253"/>
              <dgm:constr type="h" for="ch" forName="image_accent_2" refType="h" fact="0.2092"/>
              <dgm:constr type="l" for="ch" forName="image_2" refType="w" fact="0.3885"/>
              <dgm:constr type="t" for="ch" forName="image_2" refType="h" fact="0.6879"/>
              <dgm:constr type="w" for="ch" forName="image_2" refType="w" fact="0.1105"/>
              <dgm:constr type="h" for="ch" forName="image_2" refType="h" fact="0.1846"/>
              <dgm:constr type="l" for="ch" forName="image_accent_3" refType="w" fact="0.3947"/>
              <dgm:constr type="t" for="ch" forName="image_accent_3" refType="h" fact="0.3802"/>
              <dgm:constr type="w" for="ch" forName="image_accent_3" refType="w" fact="0.1606"/>
              <dgm:constr type="h" for="ch" forName="image_accent_3" refType="h" fact="0.2683"/>
              <dgm:constr type="l" for="ch" forName="image_3" refType="w" fact="0.4032"/>
              <dgm:constr type="t" for="ch" forName="image_3" refType="h" fact="0.3944"/>
              <dgm:constr type="w" for="ch" forName="image_3" refType="w" fact="0.1437"/>
              <dgm:constr type="h" for="ch" forName="image_3" refType="h" fact="0.24"/>
              <dgm:constr type="l" for="ch" forName="image_accent_1" refType="w" fact="0.5237"/>
              <dgm:constr type="t" for="ch" forName="image_accent_1" refType="h" fact="0.6"/>
              <dgm:constr type="w" for="ch" forName="image_accent_1" refType="w" fact="0.2394"/>
              <dgm:constr type="h" for="ch" forName="image_accent_1" refType="h" fact="0.4"/>
              <dgm:constr type="l" for="ch" forName="image_1" refType="w" fact="0.5329"/>
              <dgm:constr type="t" for="ch" forName="image_1" refType="h" fact="0.6154"/>
              <dgm:constr type="w" for="ch" forName="image_1" refType="w" fact="0.2211"/>
              <dgm:constr type="h" for="ch" forName="image_1" refType="h" fact="0.3692"/>
              <dgm:constr type="l" for="ch" forName="parent_text_1" refType="w" fact="0.6447"/>
              <dgm:constr type="t" for="ch" forName="parent_text_1" refType="h" fact="0.3944"/>
              <dgm:constr type="w" for="ch" forName="parent_text_1" refType="w" fact="0.3553"/>
              <dgm:constr type="h" for="ch" forName="parent_text_1" refType="h" fact="0.1931"/>
              <dgm:constr type="l" for="ch" forName="accent_1" refType="w" fact="0.5395"/>
              <dgm:constr type="t" for="ch" forName="accent_1" refType="h" fact="0.3055"/>
              <dgm:constr type="w" for="ch" forName="accent_1" refType="w" fact="0.0711"/>
              <dgm:constr type="h" for="ch" forName="accent_1" refType="h" fact="0.1187"/>
              <dgm:constr type="l" for="ch" forName="parent_text_3" refType="w" fact="0.0132"/>
              <dgm:constr type="t" for="ch" forName="parent_text_3" refType="h" fact="0.3944"/>
              <dgm:constr type="w" for="ch" forName="parent_text_3" refType="w" fact="0.3553"/>
              <dgm:constr type="h" for="ch" forName="parent_text_3" refType="h" fact="0.24"/>
              <dgm:constr type="l" for="ch" forName="parent_text_2" refType="w" fact="0"/>
              <dgm:constr type="t" for="ch" forName="parent_text_2" refType="h" fact="0.6879"/>
              <dgm:constr type="w" for="ch" forName="parent_text_2" refType="w" fact="0.3553"/>
              <dgm:constr type="h" for="ch" forName="parent_text_2" refType="h" fact="0.1846"/>
              <dgm:constr type="l" for="ch" forName="accent_2" refType="w" fact="0.4126"/>
              <dgm:constr type="t" for="ch" forName="accent_2" refType="h" fact="0.044"/>
              <dgm:constr type="w" for="ch" forName="accent_2" refType="w" fact="0.0526"/>
              <dgm:constr type="h" for="ch" forName="accent_2" refType="h" fact="0.0879"/>
              <dgm:constr type="l" for="ch" forName="accent_3" refType="w" fact="0.3732"/>
              <dgm:constr type="t" for="ch" forName="accent_3" refType="h" fact="0"/>
              <dgm:constr type="w" for="ch" forName="accent_3" refType="w" fact="0.0263"/>
              <dgm:constr type="h" for="ch" forName="accent_3" refType="h" fact="0.044"/>
              <dgm:constr type="l" for="ch" forName="parent_text_4" refType="w" fact="0.0442"/>
              <dgm:constr type="t" for="ch" forName="parent_text_4" refType="h" fact="0.1526"/>
              <dgm:constr type="w" for="ch" forName="parent_text_4" refType="w" fact="0.3553"/>
              <dgm:constr type="h" for="ch" forName="parent_text_4" refType="h" fact="0.166"/>
              <dgm:constr type="l" for="ch" forName="accent_4" refType="w" fact="0.3337"/>
              <dgm:constr type="t" for="ch" forName="accent_4" refType="h" fact="0.8791"/>
              <dgm:constr type="w" for="ch" forName="accent_4" refType="w" fact="0.0395"/>
              <dgm:constr type="h" for="ch" forName="accent_4" refType="h" fact="0.0659"/>
            </dgm:constrLst>
          </dgm:else>
        </dgm:choose>
      </dgm:if>
      <dgm:if name="Name18" axis="ch" ptType="node" func="cnt" op="equ" val="5">
        <dgm:alg type="composite">
          <dgm:param type="ar" val="1.5076"/>
        </dgm:alg>
        <dgm:choose name="Name19">
          <dgm:if name="Name20" func="var" arg="dir" op="equ" val="norm">
            <dgm:constrLst>
              <dgm:constr type="primFontSz" for="des" ptType="node" op="equ" val="65"/>
              <dgm:constr type="l" for="ch" forName="image_accent_5" refType="w" fact="0.5301"/>
              <dgm:constr type="t" for="ch" forName="image_accent_5" refType="h" fact="0.0862"/>
              <dgm:constr type="w" for="ch" forName="image_accent_5" refType="w" fact="0.1022"/>
              <dgm:constr type="h" for="ch" forName="image_accent_5" refType="h" fact="0.1541"/>
              <dgm:constr type="l" for="ch" forName="image_5" refType="w" fact="0.5361"/>
              <dgm:constr type="t" for="ch" forName="image_5" refType="h" fact="0.0953"/>
              <dgm:constr type="w" for="ch" forName="image_5" refType="w" fact="0.0902"/>
              <dgm:constr type="h" for="ch" forName="image_5" refType="h" fact="0.1359"/>
              <dgm:constr type="l" for="ch" forName="image_accent_4" refType="w" fact="0.4528"/>
              <dgm:constr type="t" for="ch" forName="image_accent_4" refType="h" fact="0.2416"/>
              <dgm:constr type="w" for="ch" forName="image_accent_4" refType="w" fact="0.1103"/>
              <dgm:constr type="h" for="ch" forName="image_accent_4" refType="h" fact="0.1662"/>
              <dgm:constr type="l" for="ch" forName="image_4" refType="w" fact="0.4593"/>
              <dgm:constr type="t" for="ch" forName="image_4" refType="h" fact="0.2513"/>
              <dgm:constr type="w" for="ch" forName="image_4" refType="w" fact="0.0973"/>
              <dgm:constr type="h" for="ch" forName="image_4" refType="h" fact="0.1467"/>
              <dgm:constr type="l" for="ch" forName="image_accent_2" refType="w" fact="0.4832"/>
              <dgm:constr type="t" for="ch" forName="image_accent_2" refType="h" fact="0.7134"/>
              <dgm:constr type="w" for="ch" forName="image_accent_2" refType="w" fact="0.1226"/>
              <dgm:constr type="h" for="ch" forName="image_accent_2" refType="h" fact="0.1849"/>
              <dgm:constr type="l" for="ch" forName="image_2" refType="w" fact="0.4904"/>
              <dgm:constr type="t" for="ch" forName="image_2" refType="h" fact="0.7243"/>
              <dgm:constr type="w" for="ch" forName="image_2" refType="w" fact="0.1082"/>
              <dgm:constr type="h" for="ch" forName="image_2" refType="h" fact="0.1631"/>
              <dgm:constr type="l" for="ch" forName="image_accent_3" refType="w" fact="0.4352"/>
              <dgm:constr type="t" for="ch" forName="image_accent_3" refType="h" fact="0.4525"/>
              <dgm:constr type="w" for="ch" forName="image_accent_3" refType="w" fact="0.1573"/>
              <dgm:constr type="h" for="ch" forName="image_accent_3" refType="h" fact="0.2371"/>
              <dgm:constr type="l" for="ch" forName="image_3" refType="w" fact="0.4435"/>
              <dgm:constr type="t" for="ch" forName="image_3" refType="h" fact="0.465"/>
              <dgm:constr type="w" for="ch" forName="image_3" refType="w" fact="0.1407"/>
              <dgm:constr type="h" for="ch" forName="image_3" refType="h" fact="0.212"/>
              <dgm:constr type="l" for="ch" forName="image_accent_1" refType="w" fact="0.2318"/>
              <dgm:constr type="t" for="ch" forName="image_accent_1" refType="h" fact="0.6466"/>
              <dgm:constr type="w" for="ch" forName="image_accent_1" refType="w" fact="0.2344"/>
              <dgm:constr type="h" for="ch" forName="image_accent_1" refType="h" fact="0.3534"/>
              <dgm:constr type="l" for="ch" forName="image_1" refType="w" fact="0.2408"/>
              <dgm:constr type="t" for="ch" forName="image_1" refType="h" fact="0.6602"/>
              <dgm:constr type="w" for="ch" forName="image_1" refType="w" fact="0.2164"/>
              <dgm:constr type="h" for="ch" forName="image_1" refType="h" fact="0.3262"/>
              <dgm:constr type="l" for="ch" forName="parent_text_1" refType="w" fact="0"/>
              <dgm:constr type="t" for="ch" forName="parent_text_1" refType="h" fact="0.465"/>
              <dgm:constr type="w" for="ch" forName="parent_text_1" refType="w" fact="0.3478"/>
              <dgm:constr type="h" for="ch" forName="parent_text_1" refType="h" fact="0.165"/>
              <dgm:constr type="l" for="ch" forName="accent_1" refType="w" fact="0.3813"/>
              <dgm:constr type="t" for="ch" forName="accent_1" refType="h" fact="0.3864"/>
              <dgm:constr type="w" for="ch" forName="accent_1" refType="w" fact="0.0696"/>
              <dgm:constr type="h" for="ch" forName="accent_1" refType="h" fact="0.1049"/>
              <dgm:constr type="l" for="ch" forName="parent_text_3" refType="w" fact="0.6182"/>
              <dgm:constr type="t" for="ch" forName="parent_text_3" refType="h" fact="0.465"/>
              <dgm:constr type="w" for="ch" forName="parent_text_3" refType="w" fact="0.3478"/>
              <dgm:constr type="h" for="ch" forName="parent_text_3" refType="h" fact="0.212"/>
              <dgm:constr type="l" for="ch" forName="parent_text_2" refType="w" fact="0.6311"/>
              <dgm:constr type="t" for="ch" forName="parent_text_2" refType="h" fact="0.7243"/>
              <dgm:constr type="w" for="ch" forName="parent_text_2" refType="w" fact="0.3478"/>
              <dgm:constr type="h" for="ch" forName="parent_text_2" refType="h" fact="0.1631"/>
              <dgm:constr type="l" for="ch" forName="parent_text_4" refType="w" fact="0.5878"/>
              <dgm:constr type="t" for="ch" forName="parent_text_4" refType="h" fact="0.2513"/>
              <dgm:constr type="w" for="ch" forName="parent_text_4" refType="w" fact="0.3478"/>
              <dgm:constr type="h" for="ch" forName="parent_text_4" refType="h" fact="0.1467"/>
              <dgm:constr type="l" for="ch" forName="accent_2" refType="w" fact="0.6265"/>
              <dgm:constr type="t" for="ch" forName="accent_2" refType="h" fact="0.0194"/>
              <dgm:constr type="w" for="ch" forName="accent_2" refType="w" fact="0.0515"/>
              <dgm:constr type="h" for="ch" forName="accent_2" refType="h" fact="0.0777"/>
              <dgm:constr type="l" for="ch" forName="accent_3" refType="w" fact="0.7038"/>
              <dgm:constr type="t" for="ch" forName="accent_3" refType="h" fact="0"/>
              <dgm:constr type="w" for="ch" forName="accent_3" refType="w" fact="0.0258"/>
              <dgm:constr type="h" for="ch" forName="accent_3" refType="h" fact="0.0388"/>
              <dgm:constr type="l" for="ch" forName="parent_text_5" refType="w" fact="0.6522"/>
              <dgm:constr type="t" for="ch" forName="parent_text_5" refType="h" fact="0.0953"/>
              <dgm:constr type="w" for="ch" forName="parent_text_5" refType="w" fact="0.3478"/>
              <dgm:constr type="h" for="ch" forName="parent_text_5" refType="h" fact="0.1359"/>
              <dgm:constr type="l" for="ch" forName="accent_4" refType="w" fact="0.6136"/>
              <dgm:constr type="t" for="ch" forName="accent_4" refType="h" fact="0.8932"/>
              <dgm:constr type="w" for="ch" forName="accent_4" refType="w" fact="0.0386"/>
              <dgm:constr type="h" for="ch" forName="accent_4" refType="h" fact="0.0583"/>
            </dgm:constrLst>
          </dgm:if>
          <dgm:else name="Name21">
            <dgm:constrLst>
              <dgm:constr type="primFontSz" for="des" ptType="node" op="equ" val="65"/>
              <dgm:constr type="l" for="ch" forName="image_accent_5" refType="w" fact="0.3677"/>
              <dgm:constr type="t" for="ch" forName="image_accent_5" refType="h" fact="0.0862"/>
              <dgm:constr type="w" for="ch" forName="image_accent_5" refType="w" fact="0.1022"/>
              <dgm:constr type="h" for="ch" forName="image_accent_5" refType="h" fact="0.1541"/>
              <dgm:constr type="l" for="ch" forName="image_5" refType="w" fact="0.3738"/>
              <dgm:constr type="t" for="ch" forName="image_5" refType="h" fact="0.0953"/>
              <dgm:constr type="w" for="ch" forName="image_5" refType="w" fact="0.0902"/>
              <dgm:constr type="h" for="ch" forName="image_5" refType="h" fact="0.1359"/>
              <dgm:constr type="l" for="ch" forName="image_accent_4" refType="w" fact="0.437"/>
              <dgm:constr type="t" for="ch" forName="image_accent_4" refType="h" fact="0.2416"/>
              <dgm:constr type="w" for="ch" forName="image_accent_4" refType="w" fact="0.1103"/>
              <dgm:constr type="h" for="ch" forName="image_accent_4" refType="h" fact="0.1662"/>
              <dgm:constr type="l" for="ch" forName="image_4" refType="w" fact="0.4434"/>
              <dgm:constr type="t" for="ch" forName="image_4" refType="h" fact="0.2513"/>
              <dgm:constr type="w" for="ch" forName="image_4" refType="w" fact="0.0973"/>
              <dgm:constr type="h" for="ch" forName="image_4" refType="h" fact="0.1467"/>
              <dgm:constr type="l" for="ch" forName="image_accent_2" refType="w" fact="0.3942"/>
              <dgm:constr type="t" for="ch" forName="image_accent_2" refType="h" fact="0.7134"/>
              <dgm:constr type="w" for="ch" forName="image_accent_2" refType="w" fact="0.1226"/>
              <dgm:constr type="h" for="ch" forName="image_accent_2" refType="h" fact="0.1849"/>
              <dgm:constr type="l" for="ch" forName="image_2" refType="w" fact="0.4014"/>
              <dgm:constr type="t" for="ch" forName="image_2" refType="h" fact="0.7243"/>
              <dgm:constr type="w" for="ch" forName="image_2" refType="w" fact="0.1082"/>
              <dgm:constr type="h" for="ch" forName="image_2" refType="h" fact="0.1631"/>
              <dgm:constr type="l" for="ch" forName="image_accent_3" refType="w" fact="0.4075"/>
              <dgm:constr type="t" for="ch" forName="image_accent_3" refType="h" fact="0.4525"/>
              <dgm:constr type="w" for="ch" forName="image_accent_3" refType="w" fact="0.1573"/>
              <dgm:constr type="h" for="ch" forName="image_accent_3" refType="h" fact="0.2371"/>
              <dgm:constr type="l" for="ch" forName="image_3" refType="w" fact="0.4158"/>
              <dgm:constr type="t" for="ch" forName="image_3" refType="h" fact="0.465"/>
              <dgm:constr type="w" for="ch" forName="image_3" refType="w" fact="0.1407"/>
              <dgm:constr type="h" for="ch" forName="image_3" refType="h" fact="0.212"/>
              <dgm:constr type="l" for="ch" forName="image_accent_1" refType="w" fact="0.5338"/>
              <dgm:constr type="t" for="ch" forName="image_accent_1" refType="h" fact="0.6466"/>
              <dgm:constr type="w" for="ch" forName="image_accent_1" refType="w" fact="0.2344"/>
              <dgm:constr type="h" for="ch" forName="image_accent_1" refType="h" fact="0.3534"/>
              <dgm:constr type="l" for="ch" forName="image_1" refType="w" fact="0.5428"/>
              <dgm:constr type="t" for="ch" forName="image_1" refType="h" fact="0.6602"/>
              <dgm:constr type="w" for="ch" forName="image_1" refType="w" fact="0.2164"/>
              <dgm:constr type="h" for="ch" forName="image_1" refType="h" fact="0.3262"/>
              <dgm:constr type="l" for="ch" forName="parent_text_1" refType="w" fact="0.6522"/>
              <dgm:constr type="t" for="ch" forName="parent_text_1" refType="h" fact="0.465"/>
              <dgm:constr type="w" for="ch" forName="parent_text_1" refType="w" fact="0.3478"/>
              <dgm:constr type="h" for="ch" forName="parent_text_1" refType="h" fact="0.165"/>
              <dgm:constr type="l" for="ch" forName="accent_1" refType="w" fact="0.5492"/>
              <dgm:constr type="t" for="ch" forName="accent_1" refType="h" fact="0.3864"/>
              <dgm:constr type="w" for="ch" forName="accent_1" refType="w" fact="0.0696"/>
              <dgm:constr type="h" for="ch" forName="accent_1" refType="h" fact="0.1049"/>
              <dgm:constr type="l" for="ch" forName="parent_text_3" refType="w" fact="0.034"/>
              <dgm:constr type="t" for="ch" forName="parent_text_3" refType="h" fact="0.465"/>
              <dgm:constr type="w" for="ch" forName="parent_text_3" refType="w" fact="0.3478"/>
              <dgm:constr type="h" for="ch" forName="parent_text_3" refType="h" fact="0.212"/>
              <dgm:constr type="l" for="ch" forName="parent_text_2" refType="w" fact="0.0211"/>
              <dgm:constr type="t" for="ch" forName="parent_text_2" refType="h" fact="0.7243"/>
              <dgm:constr type="w" for="ch" forName="parent_text_2" refType="w" fact="0.3478"/>
              <dgm:constr type="h" for="ch" forName="parent_text_2" refType="h" fact="0.1631"/>
              <dgm:constr type="l" for="ch" forName="parent_text_4" refType="w" fact="0.0644"/>
              <dgm:constr type="t" for="ch" forName="parent_text_4" refType="h" fact="0.2513"/>
              <dgm:constr type="w" for="ch" forName="parent_text_4" refType="w" fact="0.3478"/>
              <dgm:constr type="h" for="ch" forName="parent_text_4" refType="h" fact="0.1467"/>
              <dgm:constr type="l" for="ch" forName="accent_2" refType="w" fact="0.322"/>
              <dgm:constr type="t" for="ch" forName="accent_2" refType="h" fact="0.0194"/>
              <dgm:constr type="w" for="ch" forName="accent_2" refType="w" fact="0.0515"/>
              <dgm:constr type="h" for="ch" forName="accent_2" refType="h" fact="0.0777"/>
              <dgm:constr type="l" for="ch" forName="accent_3" refType="w" fact="0.2705"/>
              <dgm:constr type="t" for="ch" forName="accent_3" refType="h" fact="0"/>
              <dgm:constr type="w" for="ch" forName="accent_3" refType="w" fact="0.0258"/>
              <dgm:constr type="h" for="ch" forName="accent_3" refType="h" fact="0.0388"/>
              <dgm:constr type="l" for="ch" forName="parent_text_5" refType="w" fact="0"/>
              <dgm:constr type="t" for="ch" forName="parent_text_5" refType="h" fact="0.0953"/>
              <dgm:constr type="w" for="ch" forName="parent_text_5" refType="w" fact="0.3478"/>
              <dgm:constr type="h" for="ch" forName="parent_text_5" refType="h" fact="0.1359"/>
              <dgm:constr type="l" for="ch" forName="accent_4" refType="w" fact="0.3478"/>
              <dgm:constr type="t" for="ch" forName="accent_4" refType="h" fact="0.8932"/>
              <dgm:constr type="w" for="ch" forName="accent_4" refType="w" fact="0.0386"/>
              <dgm:constr type="h" for="ch" forName="accent_4" refType="h" fact="0.0583"/>
            </dgm:constrLst>
          </dgm:else>
        </dgm:choose>
      </dgm:if>
      <dgm:if name="Name22" axis="ch" ptType="node" func="cnt" op="equ" val="6">
        <dgm:alg type="composite">
          <dgm:param type="ar" val="1.1351"/>
        </dgm:alg>
        <dgm:choose name="Name23">
          <dgm:if name="Name24" func="var" arg="dir" op="equ" val="norm">
            <dgm:constrLst>
              <dgm:constr type="primFontSz" for="des" ptType="node" op="equ" val="65"/>
              <dgm:constr type="l" for="ch" forName="image_accent_6" refType="w" fact="0.3864"/>
              <dgm:constr type="t" for="ch" forName="image_accent_6" refType="h" fact="0.7456"/>
              <dgm:constr type="w" for="ch" forName="image_accent_6" refType="w" fact="0.1757"/>
              <dgm:constr type="h" for="ch" forName="image_accent_6" refType="h" fact="0.1995"/>
              <dgm:constr type="l" for="ch" forName="image_6" refType="w" fact="0.3957"/>
              <dgm:constr type="t" for="ch" forName="image_6" refType="h" fact="0.7561"/>
              <dgm:constr type="w" for="ch" forName="image_6" refType="w" fact="0.1572"/>
              <dgm:constr type="h" for="ch" forName="image_6" refType="h" fact="0.1784"/>
              <dgm:constr type="l" for="ch" forName="image_accent_5" refType="w" fact="0.5301"/>
              <dgm:constr type="t" for="ch" forName="image_accent_5" refType="h" fact="0.0649"/>
              <dgm:constr type="w" for="ch" forName="image_accent_5" refType="w" fact="0.1022"/>
              <dgm:constr type="h" for="ch" forName="image_accent_5" refType="h" fact="0.116"/>
              <dgm:constr type="l" for="ch" forName="image_5" refType="w" fact="0.5361"/>
              <dgm:constr type="t" for="ch" forName="image_5" refType="h" fact="0.0717"/>
              <dgm:constr type="w" for="ch" forName="image_5" refType="w" fact="0.0902"/>
              <dgm:constr type="h" for="ch" forName="image_5" refType="h" fact="0.1023"/>
              <dgm:constr type="l" for="ch" forName="image_accent_4" refType="w" fact="0.4528"/>
              <dgm:constr type="t" for="ch" forName="image_accent_4" refType="h" fact="0.1819"/>
              <dgm:constr type="w" for="ch" forName="image_accent_4" refType="w" fact="0.1103"/>
              <dgm:constr type="h" for="ch" forName="image_accent_4" refType="h" fact="0.1251"/>
              <dgm:constr type="l" for="ch" forName="image_4" refType="w" fact="0.4593"/>
              <dgm:constr type="t" for="ch" forName="image_4" refType="h" fact="0.1892"/>
              <dgm:constr type="w" for="ch" forName="image_4" refType="w" fact="0.0973"/>
              <dgm:constr type="h" for="ch" forName="image_4" refType="h" fact="0.1104"/>
              <dgm:constr type="l" for="ch" forName="image_accent_2" refType="w" fact="0.4832"/>
              <dgm:constr type="t" for="ch" forName="image_accent_2" refType="h" fact="0.5371"/>
              <dgm:constr type="w" for="ch" forName="image_accent_2" refType="w" fact="0.1226"/>
              <dgm:constr type="h" for="ch" forName="image_accent_2" refType="h" fact="0.1392"/>
              <dgm:constr type="l" for="ch" forName="image_2" refType="w" fact="0.4904"/>
              <dgm:constr type="t" for="ch" forName="image_2" refType="h" fact="0.5453"/>
              <dgm:constr type="w" for="ch" forName="image_2" refType="w" fact="0.1082"/>
              <dgm:constr type="h" for="ch" forName="image_2" refType="h" fact="0.1228"/>
              <dgm:constr type="l" for="ch" forName="image_accent_3" refType="w" fact="0.4352"/>
              <dgm:constr type="t" for="ch" forName="image_accent_3" refType="h" fact="0.3407"/>
              <dgm:constr type="w" for="ch" forName="image_accent_3" refType="w" fact="0.1573"/>
              <dgm:constr type="h" for="ch" forName="image_accent_3" refType="h" fact="0.1785"/>
              <dgm:constr type="l" for="ch" forName="image_3" refType="w" fact="0.4435"/>
              <dgm:constr type="t" for="ch" forName="image_3" refType="h" fact="0.3501"/>
              <dgm:constr type="w" for="ch" forName="image_3" refType="w" fact="0.1407"/>
              <dgm:constr type="h" for="ch" forName="image_3" refType="h" fact="0.1596"/>
              <dgm:constr type="l" for="ch" forName="image_accent_1" refType="w" fact="0.2318"/>
              <dgm:constr type="t" for="ch" forName="image_accent_1" refType="h" fact="0.4869"/>
              <dgm:constr type="w" for="ch" forName="image_accent_1" refType="w" fact="0.2344"/>
              <dgm:constr type="h" for="ch" forName="image_accent_1" refType="h" fact="0.2661"/>
              <dgm:constr type="l" for="ch" forName="image_1" refType="w" fact="0.2401"/>
              <dgm:constr type="t" for="ch" forName="image_1" refType="h" fact="0.4971"/>
              <dgm:constr type="w" for="ch" forName="image_1" refType="w" fact="0.2164"/>
              <dgm:constr type="h" for="ch" forName="image_1" refType="h" fact="0.2456"/>
              <dgm:constr type="l" for="ch" forName="parent_text_1" refType="w" fact="0"/>
              <dgm:constr type="t" for="ch" forName="parent_text_1" refType="h" fact="0.3501"/>
              <dgm:constr type="w" for="ch" forName="parent_text_1" refType="w" fact="0.3478"/>
              <dgm:constr type="h" for="ch" forName="parent_text_1" refType="h" fact="0.125"/>
              <dgm:constr type="l" for="ch" forName="accent_1" refType="w" fact="0.3813"/>
              <dgm:constr type="t" for="ch" forName="accent_1" refType="h" fact="0.2909"/>
              <dgm:constr type="w" for="ch" forName="accent_1" refType="w" fact="0.0696"/>
              <dgm:constr type="h" for="ch" forName="accent_1" refType="h" fact="0.0789"/>
              <dgm:constr type="l" for="ch" forName="parent_text_2" refType="w" fact="0.6311"/>
              <dgm:constr type="t" for="ch" forName="parent_text_2" refType="h" fact="0.5453"/>
              <dgm:constr type="w" for="ch" forName="parent_text_2" refType="w" fact="0.3478"/>
              <dgm:constr type="h" for="ch" forName="parent_text_2" refType="h" fact="0.1228"/>
              <dgm:constr type="l" for="ch" forName="parent_text_4" refType="w" fact="0.5878"/>
              <dgm:constr type="t" for="ch" forName="parent_text_4" refType="h" fact="0.1892"/>
              <dgm:constr type="w" for="ch" forName="parent_text_4" refType="w" fact="0.3478"/>
              <dgm:constr type="h" for="ch" forName="parent_text_4" refType="h" fact="0.1104"/>
              <dgm:constr type="l" for="ch" forName="accent_2" refType="w" fact="0.6265"/>
              <dgm:constr type="t" for="ch" forName="accent_2" refType="h" fact="0.0146"/>
              <dgm:constr type="w" for="ch" forName="accent_2" refType="w" fact="0.0515"/>
              <dgm:constr type="h" for="ch" forName="accent_2" refType="h" fact="0.0585"/>
              <dgm:constr type="l" for="ch" forName="accent_3" refType="w" fact="0.7038"/>
              <dgm:constr type="t" for="ch" forName="accent_3" refType="h" fact="0"/>
              <dgm:constr type="w" for="ch" forName="accent_3" refType="w" fact="0.0258"/>
              <dgm:constr type="h" for="ch" forName="accent_3" refType="h" fact="0.0292"/>
              <dgm:constr type="l" for="ch" forName="parent_text_5" refType="w" fact="0.6522"/>
              <dgm:constr type="t" for="ch" forName="parent_text_5" refType="h" fact="0.0717"/>
              <dgm:constr type="w" for="ch" forName="parent_text_5" refType="w" fact="0.3478"/>
              <dgm:constr type="h" for="ch" forName="parent_text_5" refType="h" fact="0.1023"/>
              <dgm:constr type="l" for="ch" forName="parent_text_3" refType="w" fact="0.6182"/>
              <dgm:constr type="t" for="ch" forName="parent_text_3" refType="h" fact="0.3501"/>
              <dgm:constr type="w" for="ch" forName="parent_text_3" refType="w" fact="0.3478"/>
              <dgm:constr type="h" for="ch" forName="parent_text_3" refType="h" fact="0.1596"/>
              <dgm:constr type="l" for="ch" forName="accent_4" refType="w" fact="0.5538"/>
              <dgm:constr type="t" for="ch" forName="accent_4" refType="h" fact="0.9211"/>
              <dgm:constr type="w" for="ch" forName="accent_4" refType="w" fact="0.0696"/>
              <dgm:constr type="h" for="ch" forName="accent_4" refType="h" fact="0.0789"/>
              <dgm:constr type="l" for="ch" forName="parent_text_6" refType="w" fact="0.0195"/>
              <dgm:constr type="t" for="ch" forName="parent_text_6" refType="h" fact="0.7561"/>
              <dgm:constr type="w" for="ch" forName="parent_text_6" refType="w" fact="0.3478"/>
              <dgm:constr type="h" for="ch" forName="parent_text_6" refType="h" fact="0.1784"/>
              <dgm:constr type="l" for="ch" forName="accent_5" refType="w" fact="0.6182"/>
              <dgm:constr type="t" for="ch" forName="accent_5" refType="h" fact="0.6725"/>
              <dgm:constr type="w" for="ch" forName="accent_5" refType="w" fact="0.0386"/>
              <dgm:constr type="h" for="ch" forName="accent_5" refType="h" fact="0.0439"/>
            </dgm:constrLst>
          </dgm:if>
          <dgm:else name="Name25">
            <dgm:constrLst>
              <dgm:constr type="primFontSz" for="des" ptType="node" op="equ" val="65"/>
              <dgm:constr type="l" for="ch" forName="image_accent_6" refType="w" fact="0.4379"/>
              <dgm:constr type="t" for="ch" forName="image_accent_6" refType="h" fact="0.7456"/>
              <dgm:constr type="w" for="ch" forName="image_accent_6" refType="w" fact="0.1757"/>
              <dgm:constr type="h" for="ch" forName="image_accent_6" refType="h" fact="0.1995"/>
              <dgm:constr type="l" for="ch" forName="image_6" refType="w" fact="0.4471"/>
              <dgm:constr type="t" for="ch" forName="image_6" refType="h" fact="0.7561"/>
              <dgm:constr type="w" for="ch" forName="image_6" refType="w" fact="0.1572"/>
              <dgm:constr type="h" for="ch" forName="image_6" refType="h" fact="0.1784"/>
              <dgm:constr type="l" for="ch" forName="image_accent_5" refType="w" fact="0.3677"/>
              <dgm:constr type="t" for="ch" forName="image_accent_5" refType="h" fact="0.0649"/>
              <dgm:constr type="w" for="ch" forName="image_accent_5" refType="w" fact="0.1022"/>
              <dgm:constr type="h" for="ch" forName="image_accent_5" refType="h" fact="0.116"/>
              <dgm:constr type="l" for="ch" forName="image_5" refType="w" fact="0.3738"/>
              <dgm:constr type="t" for="ch" forName="image_5" refType="h" fact="0.0717"/>
              <dgm:constr type="w" for="ch" forName="image_5" refType="w" fact="0.0902"/>
              <dgm:constr type="h" for="ch" forName="image_5" refType="h" fact="0.1023"/>
              <dgm:constr type="l" for="ch" forName="image_accent_4" refType="w" fact="0.437"/>
              <dgm:constr type="t" for="ch" forName="image_accent_4" refType="h" fact="0.1819"/>
              <dgm:constr type="w" for="ch" forName="image_accent_4" refType="w" fact="0.1103"/>
              <dgm:constr type="h" for="ch" forName="image_accent_4" refType="h" fact="0.1251"/>
              <dgm:constr type="l" for="ch" forName="image_4" refType="w" fact="0.4434"/>
              <dgm:constr type="t" for="ch" forName="image_4" refType="h" fact="0.1892"/>
              <dgm:constr type="w" for="ch" forName="image_4" refType="w" fact="0.0973"/>
              <dgm:constr type="h" for="ch" forName="image_4" refType="h" fact="0.1104"/>
              <dgm:constr type="l" for="ch" forName="image_accent_2" refType="w" fact="0.3942"/>
              <dgm:constr type="t" for="ch" forName="image_accent_2" refType="h" fact="0.5371"/>
              <dgm:constr type="w" for="ch" forName="image_accent_2" refType="w" fact="0.1226"/>
              <dgm:constr type="h" for="ch" forName="image_accent_2" refType="h" fact="0.1392"/>
              <dgm:constr type="l" for="ch" forName="image_2" refType="w" fact="0.4014"/>
              <dgm:constr type="t" for="ch" forName="image_2" refType="h" fact="0.5453"/>
              <dgm:constr type="w" for="ch" forName="image_2" refType="w" fact="0.1082"/>
              <dgm:constr type="h" for="ch" forName="image_2" refType="h" fact="0.1228"/>
              <dgm:constr type="l" for="ch" forName="image_accent_3" refType="w" fact="0.4075"/>
              <dgm:constr type="t" for="ch" forName="image_accent_3" refType="h" fact="0.3407"/>
              <dgm:constr type="w" for="ch" forName="image_accent_3" refType="w" fact="0.1573"/>
              <dgm:constr type="h" for="ch" forName="image_accent_3" refType="h" fact="0.1785"/>
              <dgm:constr type="l" for="ch" forName="image_3" refType="w" fact="0.4158"/>
              <dgm:constr type="t" for="ch" forName="image_3" refType="h" fact="0.3501"/>
              <dgm:constr type="w" for="ch" forName="image_3" refType="w" fact="0.1407"/>
              <dgm:constr type="h" for="ch" forName="image_3" refType="h" fact="0.1596"/>
              <dgm:constr type="l" for="ch" forName="image_accent_1" refType="w" fact="0.5338"/>
              <dgm:constr type="t" for="ch" forName="image_accent_1" refType="h" fact="0.4869"/>
              <dgm:constr type="w" for="ch" forName="image_accent_1" refType="w" fact="0.2344"/>
              <dgm:constr type="h" for="ch" forName="image_accent_1" refType="h" fact="0.2661"/>
              <dgm:constr type="l" for="ch" forName="image_1" refType="w" fact="0.5435"/>
              <dgm:constr type="t" for="ch" forName="image_1" refType="h" fact="0.4971"/>
              <dgm:constr type="w" for="ch" forName="image_1" refType="w" fact="0.2164"/>
              <dgm:constr type="h" for="ch" forName="image_1" refType="h" fact="0.2456"/>
              <dgm:constr type="l" for="ch" forName="parent_text_1" refType="w" fact="0.6522"/>
              <dgm:constr type="t" for="ch" forName="parent_text_1" refType="h" fact="0.3501"/>
              <dgm:constr type="w" for="ch" forName="parent_text_1" refType="w" fact="0.3478"/>
              <dgm:constr type="h" for="ch" forName="parent_text_1" refType="h" fact="0.125"/>
              <dgm:constr type="l" for="ch" forName="accent_1" refType="w" fact="0.5492"/>
              <dgm:constr type="t" for="ch" forName="accent_1" refType="h" fact="0.2909"/>
              <dgm:constr type="w" for="ch" forName="accent_1" refType="w" fact="0.0696"/>
              <dgm:constr type="h" for="ch" forName="accent_1" refType="h" fact="0.0789"/>
              <dgm:constr type="l" for="ch" forName="parent_text_2" refType="w" fact="0.0211"/>
              <dgm:constr type="t" for="ch" forName="parent_text_2" refType="h" fact="0.5453"/>
              <dgm:constr type="w" for="ch" forName="parent_text_2" refType="w" fact="0.3478"/>
              <dgm:constr type="h" for="ch" forName="parent_text_2" refType="h" fact="0.1228"/>
              <dgm:constr type="l" for="ch" forName="parent_text_4" refType="w" fact="0.0644"/>
              <dgm:constr type="t" for="ch" forName="parent_text_4" refType="h" fact="0.1892"/>
              <dgm:constr type="w" for="ch" forName="parent_text_4" refType="w" fact="0.3478"/>
              <dgm:constr type="h" for="ch" forName="parent_text_4" refType="h" fact="0.1104"/>
              <dgm:constr type="l" for="ch" forName="accent_2" refType="w" fact="0.322"/>
              <dgm:constr type="t" for="ch" forName="accent_2" refType="h" fact="0.0146"/>
              <dgm:constr type="w" for="ch" forName="accent_2" refType="w" fact="0.0515"/>
              <dgm:constr type="h" for="ch" forName="accent_2" refType="h" fact="0.0585"/>
              <dgm:constr type="l" for="ch" forName="accent_3" refType="w" fact="0.2705"/>
              <dgm:constr type="t" for="ch" forName="accent_3" refType="h" fact="0"/>
              <dgm:constr type="w" for="ch" forName="accent_3" refType="w" fact="0.0258"/>
              <dgm:constr type="h" for="ch" forName="accent_3" refType="h" fact="0.0292"/>
              <dgm:constr type="l" for="ch" forName="parent_text_5" refType="w" fact="0"/>
              <dgm:constr type="t" for="ch" forName="parent_text_5" refType="h" fact="0.0717"/>
              <dgm:constr type="w" for="ch" forName="parent_text_5" refType="w" fact="0.3478"/>
              <dgm:constr type="h" for="ch" forName="parent_text_5" refType="h" fact="0.1023"/>
              <dgm:constr type="l" for="ch" forName="parent_text_3" refType="w" fact="0.034"/>
              <dgm:constr type="t" for="ch" forName="parent_text_3" refType="h" fact="0.3501"/>
              <dgm:constr type="w" for="ch" forName="parent_text_3" refType="w" fact="0.3478"/>
              <dgm:constr type="h" for="ch" forName="parent_text_3" refType="h" fact="0.1596"/>
              <dgm:constr type="l" for="ch" forName="accent_4" refType="w" fact="0.3766"/>
              <dgm:constr type="t" for="ch" forName="accent_4" refType="h" fact="0.9211"/>
              <dgm:constr type="w" for="ch" forName="accent_4" refType="w" fact="0.0696"/>
              <dgm:constr type="h" for="ch" forName="accent_4" refType="h" fact="0.0789"/>
              <dgm:constr type="l" for="ch" forName="parent_text_6" refType="w" fact="0.6328"/>
              <dgm:constr type="t" for="ch" forName="parent_text_6" refType="h" fact="0.7561"/>
              <dgm:constr type="w" for="ch" forName="parent_text_6" refType="w" fact="0.3478"/>
              <dgm:constr type="h" for="ch" forName="parent_text_6" refType="h" fact="0.1784"/>
              <dgm:constr type="l" for="ch" forName="accent_5" refType="w" fact="0.3431"/>
              <dgm:constr type="t" for="ch" forName="accent_5" refType="h" fact="0.6725"/>
              <dgm:constr type="w" for="ch" forName="accent_5" refType="w" fact="0.0386"/>
              <dgm:constr type="h" for="ch" forName="accent_5" refType="h" fact="0.0439"/>
            </dgm:constrLst>
          </dgm:else>
        </dgm:choose>
      </dgm:if>
      <dgm:if name="Name26" axis="ch" ptType="node" func="cnt" op="equ" val="7">
        <dgm:alg type="composite">
          <dgm:param type="ar" val="1.0352"/>
        </dgm:alg>
        <dgm:choose name="Name27">
          <dgm:if name="Name28" func="var" arg="dir" op="equ" val="norm">
            <dgm:constrLst>
              <dgm:constr type="primFontSz" for="des" ptType="node" op="equ" val="65"/>
              <dgm:constr type="l" for="ch" forName="accent_1" refType="w" fact="0.7553"/>
              <dgm:constr type="t" for="ch" forName="accent_1" refType="h" fact="0.96"/>
              <dgm:constr type="w" for="ch" forName="accent_1" refType="w" fact="0.0386"/>
              <dgm:constr type="h" for="ch" forName="accent_1" refType="h" fact="0.04"/>
              <dgm:constr type="l" for="ch" forName="image_accent_2" refType="w" fact="0.4832"/>
              <dgm:constr type="t" for="ch" forName="image_accent_2" refType="h" fact="0.4899"/>
              <dgm:constr type="w" for="ch" forName="image_accent_2" refType="w" fact="0.1226"/>
              <dgm:constr type="h" for="ch" forName="image_accent_2" refType="h" fact="0.1269"/>
              <dgm:constr type="l" for="ch" forName="image_2" refType="w" fact="0.4904"/>
              <dgm:constr type="t" for="ch" forName="image_2" refType="h" fact="0.4973"/>
              <dgm:constr type="w" for="ch" forName="image_2" refType="w" fact="0.1082"/>
              <dgm:constr type="h" for="ch" forName="image_2" refType="h" fact="0.112"/>
              <dgm:constr type="l" for="ch" forName="image_accent_3" refType="w" fact="0.4352"/>
              <dgm:constr type="t" for="ch" forName="image_accent_3" refType="h" fact="0.3107"/>
              <dgm:constr type="w" for="ch" forName="image_accent_3" refType="w" fact="0.1573"/>
              <dgm:constr type="h" for="ch" forName="image_accent_3" refType="h" fact="0.1628"/>
              <dgm:constr type="l" for="ch" forName="image_3" refType="w" fact="0.4435"/>
              <dgm:constr type="t" for="ch" forName="image_3" refType="h" fact="0.3193"/>
              <dgm:constr type="w" for="ch" forName="image_3" refType="w" fact="0.1407"/>
              <dgm:constr type="h" for="ch" forName="image_3" refType="h" fact="0.1456"/>
              <dgm:constr type="l" for="ch" forName="image_accent_4" refType="w" fact="0.4528"/>
              <dgm:constr type="t" for="ch" forName="image_accent_4" refType="h" fact="0.1659"/>
              <dgm:constr type="w" for="ch" forName="image_accent_4" refType="w" fact="0.1103"/>
              <dgm:constr type="h" for="ch" forName="image_accent_4" refType="h" fact="0.1141"/>
              <dgm:constr type="l" for="ch" forName="image_4" refType="w" fact="0.4593"/>
              <dgm:constr type="t" for="ch" forName="image_4" refType="h" fact="0.1726"/>
              <dgm:constr type="w" for="ch" forName="image_4" refType="w" fact="0.0973"/>
              <dgm:constr type="h" for="ch" forName="image_4" refType="h" fact="0.1007"/>
              <dgm:constr type="l" for="ch" forName="image_accent_5" refType="w" fact="0.5301"/>
              <dgm:constr type="t" for="ch" forName="image_accent_5" refType="h" fact="0.0592"/>
              <dgm:constr type="w" for="ch" forName="image_accent_5" refType="w" fact="0.1022"/>
              <dgm:constr type="h" for="ch" forName="image_accent_5" refType="h" fact="0.1058"/>
              <dgm:constr type="l" for="ch" forName="image_5" refType="w" fact="0.5361"/>
              <dgm:constr type="t" for="ch" forName="image_5" refType="h" fact="0.0654"/>
              <dgm:constr type="w" for="ch" forName="image_5" refType="w" fact="0.0902"/>
              <dgm:constr type="h" for="ch" forName="image_5" refType="h" fact="0.0933"/>
              <dgm:constr type="l" for="ch" forName="image_accent_6" refType="w" fact="0.3864"/>
              <dgm:constr type="t" for="ch" forName="image_accent_6" refType="h" fact="0.68"/>
              <dgm:constr type="w" for="ch" forName="image_accent_6" refType="w" fact="0.1757"/>
              <dgm:constr type="h" for="ch" forName="image_accent_6" refType="h" fact="0.1819"/>
              <dgm:constr type="l" for="ch" forName="image_6" refType="w" fact="0.3957"/>
              <dgm:constr type="t" for="ch" forName="image_6" refType="h" fact="0.6896"/>
              <dgm:constr type="w" for="ch" forName="image_6" refType="w" fact="0.1572"/>
              <dgm:constr type="h" for="ch" forName="image_6" refType="h" fact="0.1627"/>
              <dgm:constr type="l" for="ch" forName="image_accent_7" refType="w" fact="0.5291"/>
              <dgm:constr type="t" for="ch" forName="image_accent_7" refType="h" fact="0.8325"/>
              <dgm:constr type="w" for="ch" forName="image_accent_7" refType="w" fact="0.1103"/>
              <dgm:constr type="h" for="ch" forName="image_accent_7" refType="h" fact="0.1141"/>
              <dgm:constr type="l" for="ch" forName="image_7" refType="w" fact="0.5356"/>
              <dgm:constr type="t" for="ch" forName="image_7" refType="h" fact="0.8392"/>
              <dgm:constr type="w" for="ch" forName="image_7" refType="w" fact="0.0973"/>
              <dgm:constr type="h" for="ch" forName="image_7" refType="h" fact="0.1007"/>
              <dgm:constr type="l" for="ch" forName="image_accent_1" refType="w" fact="0.2318"/>
              <dgm:constr type="t" for="ch" forName="image_accent_1" refType="h" fact="0.444"/>
              <dgm:constr type="w" for="ch" forName="image_accent_1" refType="w" fact="0.2344"/>
              <dgm:constr type="h" for="ch" forName="image_accent_1" refType="h" fact="0.2426"/>
              <dgm:constr type="l" for="ch" forName="image_1" refType="w" fact="0.2408"/>
              <dgm:constr type="t" for="ch" forName="image_1" refType="h" fact="0.4533"/>
              <dgm:constr type="w" for="ch" forName="image_1" refType="w" fact="0.2164"/>
              <dgm:constr type="h" for="ch" forName="image_1" refType="h" fact="0.224"/>
              <dgm:constr type="l" for="ch" forName="parent_text_1" refType="w" fact="0"/>
              <dgm:constr type="t" for="ch" forName="parent_text_1" refType="h" fact="0.3193"/>
              <dgm:constr type="w" for="ch" forName="parent_text_1" refType="w" fact="0.3478"/>
              <dgm:constr type="h" for="ch" forName="parent_text_1" refType="h" fact="0.115"/>
              <dgm:constr type="l" for="ch" forName="accent_2" refType="w" fact="0.3813"/>
              <dgm:constr type="t" for="ch" forName="accent_2" refType="h" fact="0.2653"/>
              <dgm:constr type="w" for="ch" forName="accent_2" refType="w" fact="0.0696"/>
              <dgm:constr type="h" for="ch" forName="accent_2" refType="h" fact="0.072"/>
              <dgm:constr type="l" for="ch" forName="parent_text_2" refType="w" fact="0.6311"/>
              <dgm:constr type="t" for="ch" forName="parent_text_2" refType="h" fact="0.4973"/>
              <dgm:constr type="w" for="ch" forName="parent_text_2" refType="w" fact="0.3478"/>
              <dgm:constr type="h" for="ch" forName="parent_text_2" refType="h" fact="0.112"/>
              <dgm:constr type="l" for="ch" forName="parent_text_4" refType="w" fact="0.5878"/>
              <dgm:constr type="t" for="ch" forName="parent_text_4" refType="h" fact="0.1726"/>
              <dgm:constr type="w" for="ch" forName="parent_text_4" refType="w" fact="0.3478"/>
              <dgm:constr type="h" for="ch" forName="parent_text_4" refType="h" fact="0.1007"/>
              <dgm:constr type="l" for="ch" forName="accent_3" refType="w" fact="0.7038"/>
              <dgm:constr type="t" for="ch" forName="accent_3" refType="h" fact="0"/>
              <dgm:constr type="w" for="ch" forName="accent_3" refType="w" fact="0.0258"/>
              <dgm:constr type="h" for="ch" forName="accent_3" refType="h" fact="0.0267"/>
              <dgm:constr type="l" for="ch" forName="parent_text_5" refType="w" fact="0.6522"/>
              <dgm:constr type="t" for="ch" forName="parent_text_5" refType="h" fact="0.0654"/>
              <dgm:constr type="w" for="ch" forName="parent_text_5" refType="w" fact="0.3478"/>
              <dgm:constr type="h" for="ch" forName="parent_text_5" refType="h" fact="0.0933"/>
              <dgm:constr type="l" for="ch" forName="parent_text_3" refType="w" fact="0.6182"/>
              <dgm:constr type="t" for="ch" forName="parent_text_3" refType="h" fact="0.3193"/>
              <dgm:constr type="w" for="ch" forName="parent_text_3" refType="w" fact="0.3478"/>
              <dgm:constr type="h" for="ch" forName="parent_text_3" refType="h" fact="0.1456"/>
              <dgm:constr type="l" for="ch" forName="parent_text_6" refType="w" fact="0.02"/>
              <dgm:constr type="t" for="ch" forName="parent_text_6" refType="h" fact="0.6896"/>
              <dgm:constr type="w" for="ch" forName="parent_text_6" refType="w" fact="0.3478"/>
              <dgm:constr type="h" for="ch" forName="parent_text_6" refType="h" fact="0.1627"/>
              <dgm:constr type="l" for="ch" forName="accent_4" refType="w" fact="0.6265"/>
              <dgm:constr type="t" for="ch" forName="accent_4" refType="h" fact="0.0213"/>
              <dgm:constr type="w" for="ch" forName="accent_4" refType="w" fact="0.0515"/>
              <dgm:constr type="h" for="ch" forName="accent_4" refType="h" fact="0.0533"/>
              <dgm:constr type="l" for="ch" forName="accent_5" refType="w" fact="0.6522"/>
              <dgm:constr type="t" for="ch" forName="accent_5" refType="h" fact="0.92"/>
              <dgm:constr type="w" for="ch" forName="accent_5" refType="w" fact="0.0696"/>
              <dgm:constr type="h" for="ch" forName="accent_5" refType="h" fact="0.072"/>
              <dgm:constr type="l" for="ch" forName="parent_text_7" refType="w" fact="0.105"/>
              <dgm:constr type="t" for="ch" forName="parent_text_7" refType="h" fact="0.87"/>
              <dgm:constr type="w" for="ch" forName="parent_text_7" refType="w" fact="0.407"/>
              <dgm:constr type="h" for="ch" forName="parent_text_7" refType="h" fact="0.13"/>
              <dgm:constr type="l" for="ch" forName="accent_6" refType="w" fact="0.6136"/>
              <dgm:constr type="t" for="ch" forName="accent_6" refType="h" fact="0.6133"/>
              <dgm:constr type="w" for="ch" forName="accent_6" refType="w" fact="0.0386"/>
              <dgm:constr type="h" for="ch" forName="accent_6" refType="h" fact="0.04"/>
            </dgm:constrLst>
          </dgm:if>
          <dgm:else name="Name29">
            <dgm:constrLst>
              <dgm:constr type="primFontSz" for="des" ptType="node" op="equ" val="65"/>
              <dgm:constr type="l" for="ch" forName="accent_1" refType="w" fact="0.2061"/>
              <dgm:constr type="t" for="ch" forName="accent_1" refType="h" fact="0.96"/>
              <dgm:constr type="w" for="ch" forName="accent_1" refType="w" fact="0.0386"/>
              <dgm:constr type="h" for="ch" forName="accent_1" refType="h" fact="0.04"/>
              <dgm:constr type="l" for="ch" forName="image_accent_7" refType="w" fact="0.3606"/>
              <dgm:constr type="t" for="ch" forName="image_accent_7" refType="h" fact="0.8325"/>
              <dgm:constr type="w" for="ch" forName="image_accent_7" refType="w" fact="0.1103"/>
              <dgm:constr type="h" for="ch" forName="image_accent_7" refType="h" fact="0.1141"/>
              <dgm:constr type="l" for="ch" forName="image_7" refType="w" fact="0.3671"/>
              <dgm:constr type="t" for="ch" forName="image_7" refType="h" fact="0.8392"/>
              <dgm:constr type="w" for="ch" forName="image_7" refType="w" fact="0.0973"/>
              <dgm:constr type="h" for="ch" forName="image_7" refType="h" fact="0.1007"/>
              <dgm:constr type="l" for="ch" forName="image_accent_6" refType="w" fact="0.4379"/>
              <dgm:constr type="t" for="ch" forName="image_accent_6" refType="h" fact="0.68"/>
              <dgm:constr type="w" for="ch" forName="image_accent_6" refType="w" fact="0.1757"/>
              <dgm:constr type="h" for="ch" forName="image_accent_6" refType="h" fact="0.1819"/>
              <dgm:constr type="l" for="ch" forName="image_6" refType="w" fact="0.4471"/>
              <dgm:constr type="t" for="ch" forName="image_6" refType="h" fact="0.6896"/>
              <dgm:constr type="w" for="ch" forName="image_6" refType="w" fact="0.1572"/>
              <dgm:constr type="h" for="ch" forName="image_6" refType="h" fact="0.1627"/>
              <dgm:constr type="l" for="ch" forName="image_accent_5" refType="w" fact="0.3677"/>
              <dgm:constr type="t" for="ch" forName="image_accent_5" refType="h" fact="0.0592"/>
              <dgm:constr type="w" for="ch" forName="image_accent_5" refType="w" fact="0.1022"/>
              <dgm:constr type="h" for="ch" forName="image_accent_5" refType="h" fact="0.1058"/>
              <dgm:constr type="l" for="ch" forName="image_5" refType="w" fact="0.3738"/>
              <dgm:constr type="t" for="ch" forName="image_5" refType="h" fact="0.0654"/>
              <dgm:constr type="w" for="ch" forName="image_5" refType="w" fact="0.0902"/>
              <dgm:constr type="h" for="ch" forName="image_5" refType="h" fact="0.0933"/>
              <dgm:constr type="l" for="ch" forName="image_accent_4" refType="w" fact="0.437"/>
              <dgm:constr type="t" for="ch" forName="image_accent_4" refType="h" fact="0.1659"/>
              <dgm:constr type="w" for="ch" forName="image_accent_4" refType="w" fact="0.1103"/>
              <dgm:constr type="h" for="ch" forName="image_accent_4" refType="h" fact="0.1141"/>
              <dgm:constr type="l" for="ch" forName="image_4" refType="w" fact="0.4434"/>
              <dgm:constr type="t" for="ch" forName="image_4" refType="h" fact="0.1726"/>
              <dgm:constr type="w" for="ch" forName="image_4" refType="w" fact="0.0973"/>
              <dgm:constr type="h" for="ch" forName="image_4" refType="h" fact="0.1007"/>
              <dgm:constr type="l" for="ch" forName="image_accent_2" refType="w" fact="0.3942"/>
              <dgm:constr type="t" for="ch" forName="image_accent_2" refType="h" fact="0.4899"/>
              <dgm:constr type="w" for="ch" forName="image_accent_2" refType="w" fact="0.1226"/>
              <dgm:constr type="h" for="ch" forName="image_accent_2" refType="h" fact="0.1269"/>
              <dgm:constr type="l" for="ch" forName="image_2" refType="w" fact="0.4014"/>
              <dgm:constr type="t" for="ch" forName="image_2" refType="h" fact="0.4973"/>
              <dgm:constr type="w" for="ch" forName="image_2" refType="w" fact="0.1082"/>
              <dgm:constr type="h" for="ch" forName="image_2" refType="h" fact="0.112"/>
              <dgm:constr type="l" for="ch" forName="image_accent_3" refType="w" fact="0.4075"/>
              <dgm:constr type="t" for="ch" forName="image_accent_3" refType="h" fact="0.3107"/>
              <dgm:constr type="w" for="ch" forName="image_accent_3" refType="w" fact="0.1573"/>
              <dgm:constr type="h" for="ch" forName="image_accent_3" refType="h" fact="0.1628"/>
              <dgm:constr type="l" for="ch" forName="image_3" refType="w" fact="0.4158"/>
              <dgm:constr type="t" for="ch" forName="image_3" refType="h" fact="0.3193"/>
              <dgm:constr type="w" for="ch" forName="image_3" refType="w" fact="0.1407"/>
              <dgm:constr type="h" for="ch" forName="image_3" refType="h" fact="0.1456"/>
              <dgm:constr type="l" for="ch" forName="image_accent_1" refType="w" fact="0.5338"/>
              <dgm:constr type="t" for="ch" forName="image_accent_1" refType="h" fact="0.444"/>
              <dgm:constr type="w" for="ch" forName="image_accent_1" refType="w" fact="0.2344"/>
              <dgm:constr type="h" for="ch" forName="image_accent_1" refType="h" fact="0.2426"/>
              <dgm:constr type="l" for="ch" forName="image_1" refType="w" fact="0.5428"/>
              <dgm:constr type="t" for="ch" forName="image_1" refType="h" fact="0.4533"/>
              <dgm:constr type="w" for="ch" forName="image_1" refType="w" fact="0.2164"/>
              <dgm:constr type="h" for="ch" forName="image_1" refType="h" fact="0.224"/>
              <dgm:constr type="l" for="ch" forName="parent_text_1" refType="w" fact="0.6522"/>
              <dgm:constr type="t" for="ch" forName="parent_text_1" refType="h" fact="0.3193"/>
              <dgm:constr type="w" for="ch" forName="parent_text_1" refType="w" fact="0.3478"/>
              <dgm:constr type="h" for="ch" forName="parent_text_1" refType="h" fact="0.115"/>
              <dgm:constr type="l" for="ch" forName="accent_2" refType="w" fact="0.5492"/>
              <dgm:constr type="t" for="ch" forName="accent_2" refType="h" fact="0.2653"/>
              <dgm:constr type="w" for="ch" forName="accent_2" refType="w" fact="0.0696"/>
              <dgm:constr type="h" for="ch" forName="accent_2" refType="h" fact="0.072"/>
              <dgm:constr type="l" for="ch" forName="parent_text_2" refType="w" fact="0.0211"/>
              <dgm:constr type="t" for="ch" forName="parent_text_2" refType="h" fact="0.4973"/>
              <dgm:constr type="w" for="ch" forName="parent_text_2" refType="w" fact="0.3478"/>
              <dgm:constr type="h" for="ch" forName="parent_text_2" refType="h" fact="0.112"/>
              <dgm:constr type="l" for="ch" forName="parent_text_4" refType="w" fact="0.0644"/>
              <dgm:constr type="t" for="ch" forName="parent_text_4" refType="h" fact="0.1726"/>
              <dgm:constr type="w" for="ch" forName="parent_text_4" refType="w" fact="0.3478"/>
              <dgm:constr type="h" for="ch" forName="parent_text_4" refType="h" fact="0.1007"/>
              <dgm:constr type="l" for="ch" forName="accent_3" refType="w" fact="0.2705"/>
              <dgm:constr type="t" for="ch" forName="accent_3" refType="h" fact="0"/>
              <dgm:constr type="w" for="ch" forName="accent_3" refType="w" fact="0.0258"/>
              <dgm:constr type="h" for="ch" forName="accent_3" refType="h" fact="0.0267"/>
              <dgm:constr type="l" for="ch" forName="parent_text_5" refType="w" fact="0"/>
              <dgm:constr type="t" for="ch" forName="parent_text_5" refType="h" fact="0.0654"/>
              <dgm:constr type="w" for="ch" forName="parent_text_5" refType="w" fact="0.3478"/>
              <dgm:constr type="h" for="ch" forName="parent_text_5" refType="h" fact="0.0933"/>
              <dgm:constr type="l" for="ch" forName="parent_text_3" refType="w" fact="0.034"/>
              <dgm:constr type="t" for="ch" forName="parent_text_3" refType="h" fact="0.3193"/>
              <dgm:constr type="w" for="ch" forName="parent_text_3" refType="w" fact="0.3478"/>
              <dgm:constr type="h" for="ch" forName="parent_text_3" refType="h" fact="0.1456"/>
              <dgm:constr type="l" for="ch" forName="parent_text_6" refType="w" fact="0.63"/>
              <dgm:constr type="t" for="ch" forName="parent_text_6" refType="h" fact="0.6896"/>
              <dgm:constr type="w" for="ch" forName="parent_text_6" refType="w" fact="0.3478"/>
              <dgm:constr type="h" for="ch" forName="parent_text_6" refType="h" fact="0.1627"/>
              <dgm:constr type="l" for="ch" forName="accent_4" refType="w" fact="0.322"/>
              <dgm:constr type="t" for="ch" forName="accent_4" refType="h" fact="0.0213"/>
              <dgm:constr type="w" for="ch" forName="accent_4" refType="w" fact="0.0515"/>
              <dgm:constr type="h" for="ch" forName="accent_4" refType="h" fact="0.0533"/>
              <dgm:constr type="l" for="ch" forName="accent_5" refType="w" fact="0.2782"/>
              <dgm:constr type="t" for="ch" forName="accent_5" refType="h" fact="0.92"/>
              <dgm:constr type="w" for="ch" forName="accent_5" refType="w" fact="0.0696"/>
              <dgm:constr type="h" for="ch" forName="accent_5" refType="h" fact="0.072"/>
              <dgm:constr type="l" for="ch" forName="parent_text_7" refType="w" fact="0.485"/>
              <dgm:constr type="t" for="ch" forName="parent_text_7" refType="h" fact="0.87"/>
              <dgm:constr type="w" for="ch" forName="parent_text_7" refType="w" fact="0.347"/>
              <dgm:constr type="h" for="ch" forName="parent_text_7" refType="h" fact="0.13"/>
              <dgm:constr type="l" for="ch" forName="accent_6" refType="w" fact="0.3478"/>
              <dgm:constr type="t" for="ch" forName="accent_6" refType="h" fact="0.6133"/>
              <dgm:constr type="w" for="ch" forName="accent_6" refType="w" fact="0.0386"/>
              <dgm:constr type="h" for="ch" forName="accent_6" refType="h" fact="0.04"/>
            </dgm:constrLst>
          </dgm:else>
        </dgm:choose>
        <dgm:layoutNode name="accent_6" styleLbl="alignNode1">
          <dgm:alg type="sp"/>
          <dgm:shape xmlns:r="http://schemas.openxmlformats.org/officeDocument/2006/relationships" type="donut" r:blip="">
            <dgm:adjLst>
              <dgm:adj idx="1" val="0.0746"/>
            </dgm:adjLst>
          </dgm:shape>
          <dgm:presOf/>
        </dgm:layoutNode>
      </dgm:if>
      <dgm:else name="Name30">
        <dgm:alg type="composite">
          <dgm:param type="ar" val="0.9705"/>
        </dgm:alg>
        <dgm:choose name="Name31">
          <dgm:if name="Name32" func="var" arg="dir" op="equ" val="norm">
            <dgm:constrLst>
              <dgm:constr type="primFontSz" for="des" ptType="node" op="equ" val="65"/>
              <dgm:constr type="l" for="ch" forName="accent_1" refType="w" fact="0.7599"/>
              <dgm:constr type="t" for="ch" forName="accent_1" refType="h" fact="0.925"/>
              <dgm:constr type="w" for="ch" forName="accent_1" refType="w" fact="0.0386"/>
              <dgm:constr type="h" for="ch" forName="accent_1" refType="h" fact="0.0375"/>
              <dgm:constr type="l" for="ch" forName="accent_2" refType="w" fact="0.6182"/>
              <dgm:constr type="t" for="ch" forName="accent_2" refType="h" fact="0.575"/>
              <dgm:constr type="w" for="ch" forName="accent_2" refType="w" fact="0.0386"/>
              <dgm:constr type="h" for="ch" forName="accent_2" refType="h" fact="0.0375"/>
              <dgm:constr type="l" for="ch" forName="image_accent_8" refType="w" fact="0.6449"/>
              <dgm:constr type="t" for="ch" forName="image_accent_8" refType="h" fact="0.8508"/>
              <dgm:constr type="w" for="ch" forName="image_accent_8" refType="w" fact="0.1022"/>
              <dgm:constr type="h" for="ch" forName="image_accent_8" refType="h" fact="0.0992"/>
              <dgm:constr type="l" for="ch" forName="image_8" refType="w" fact="0.6538"/>
              <dgm:constr type="t" for="ch" forName="image_8" refType="h" fact="0.8595"/>
              <dgm:constr type="w" for="ch" forName="image_8" refType="w" fact="0.0844"/>
              <dgm:constr type="h" for="ch" forName="image_8" refType="h" fact="0.0819"/>
              <dgm:constr type="l" for="ch" forName="image_accent_7" refType="w" fact="0.5291"/>
              <dgm:constr type="t" for="ch" forName="image_accent_7" refType="h" fact="0.7805"/>
              <dgm:constr type="w" for="ch" forName="image_accent_7" refType="w" fact="0.1103"/>
              <dgm:constr type="h" for="ch" forName="image_accent_7" refType="h" fact="0.107"/>
              <dgm:constr type="l" for="ch" forName="image_7" refType="w" fact="0.5356"/>
              <dgm:constr type="t" for="ch" forName="image_7" refType="h" fact="0.7868"/>
              <dgm:constr type="w" for="ch" forName="image_7" refType="w" fact="0.0973"/>
              <dgm:constr type="h" for="ch" forName="image_7" refType="h" fact="0.0944"/>
              <dgm:constr type="l" for="ch" forName="image_accent_6" refType="w" fact="0.3864"/>
              <dgm:constr type="t" for="ch" forName="image_accent_6" refType="h" fact="0.6375"/>
              <dgm:constr type="w" for="ch" forName="image_accent_6" refType="w" fact="0.1757"/>
              <dgm:constr type="h" for="ch" forName="image_accent_6" refType="h" fact="0.1706"/>
              <dgm:constr type="l" for="ch" forName="image_6" refType="w" fact="0.3957"/>
              <dgm:constr type="t" for="ch" forName="image_6" refType="h" fact="0.6465"/>
              <dgm:constr type="w" for="ch" forName="image_6" refType="w" fact="0.1572"/>
              <dgm:constr type="h" for="ch" forName="image_6" refType="h" fact="0.1525"/>
              <dgm:constr type="l" for="ch" forName="image_accent_5" refType="w" fact="0.5301"/>
              <dgm:constr type="t" for="ch" forName="image_accent_5" refType="h" fact="0.0555"/>
              <dgm:constr type="w" for="ch" forName="image_accent_5" refType="w" fact="0.1022"/>
              <dgm:constr type="h" for="ch" forName="image_accent_5" refType="h" fact="0.0992"/>
              <dgm:constr type="l" for="ch" forName="image_5" refType="w" fact="0.5361"/>
              <dgm:constr type="t" for="ch" forName="image_5" refType="h" fact="0.0613"/>
              <dgm:constr type="w" for="ch" forName="image_5" refType="w" fact="0.0902"/>
              <dgm:constr type="h" for="ch" forName="image_5" refType="h" fact="0.0875"/>
              <dgm:constr type="l" for="ch" forName="image_accent_4" refType="w" fact="0.4528"/>
              <dgm:constr type="t" for="ch" forName="image_accent_4" refType="h" fact="0.1555"/>
              <dgm:constr type="w" for="ch" forName="image_accent_4" refType="w" fact="0.1103"/>
              <dgm:constr type="h" for="ch" forName="image_accent_4" refType="h" fact="0.107"/>
              <dgm:constr type="l" for="ch" forName="image_4" refType="w" fact="0.4593"/>
              <dgm:constr type="t" for="ch" forName="image_4" refType="h" fact="0.1618"/>
              <dgm:constr type="w" for="ch" forName="image_4" refType="w" fact="0.0973"/>
              <dgm:constr type="h" for="ch" forName="image_4" refType="h" fact="0.0944"/>
              <dgm:constr type="l" for="ch" forName="image_accent_2" refType="w" fact="0.4832"/>
              <dgm:constr type="t" for="ch" forName="image_accent_2" refType="h" fact="0.4593"/>
              <dgm:constr type="w" for="ch" forName="image_accent_2" refType="w" fact="0.1226"/>
              <dgm:constr type="h" for="ch" forName="image_accent_2" refType="h" fact="0.119"/>
              <dgm:constr type="l" for="ch" forName="image_2" refType="w" fact="0.4904"/>
              <dgm:constr type="t" for="ch" forName="image_2" refType="h" fact="0.4663"/>
              <dgm:constr type="w" for="ch" forName="image_2" refType="w" fact="0.1082"/>
              <dgm:constr type="h" for="ch" forName="image_2" refType="h" fact="0.105"/>
              <dgm:constr type="l" for="ch" forName="image_accent_3" refType="w" fact="0.4352"/>
              <dgm:constr type="t" for="ch" forName="image_accent_3" refType="h" fact="0.2913"/>
              <dgm:constr type="w" for="ch" forName="image_accent_3" refType="w" fact="0.1573"/>
              <dgm:constr type="h" for="ch" forName="image_accent_3" refType="h" fact="0.1526"/>
              <dgm:constr type="l" for="ch" forName="image_3" refType="w" fact="0.4435"/>
              <dgm:constr type="t" for="ch" forName="image_3" refType="h" fact="0.2993"/>
              <dgm:constr type="w" for="ch" forName="image_3" refType="w" fact="0.1407"/>
              <dgm:constr type="h" for="ch" forName="image_3" refType="h" fact="0.1365"/>
              <dgm:constr type="l" for="ch" forName="image_accent_1" refType="w" fact="0.2318"/>
              <dgm:constr type="t" for="ch" forName="image_accent_1" refType="h" fact="0.4163"/>
              <dgm:constr type="w" for="ch" forName="image_accent_1" refType="w" fact="0.2344"/>
              <dgm:constr type="h" for="ch" forName="image_accent_1" refType="h" fact="0.2275"/>
              <dgm:constr type="l" for="ch" forName="image_1" refType="w" fact="0.2408"/>
              <dgm:constr type="t" for="ch" forName="image_1" refType="h" fact="0.425"/>
              <dgm:constr type="w" for="ch" forName="image_1" refType="w" fact="0.2164"/>
              <dgm:constr type="h" for="ch" forName="image_1" refType="h" fact="0.21"/>
              <dgm:constr type="l" for="ch" forName="parent_text_1" refType="w" fact="0"/>
              <dgm:constr type="t" for="ch" forName="parent_text_1" refType="h" fact="0.2993"/>
              <dgm:constr type="w" for="ch" forName="parent_text_1" refType="w" fact="0.3478"/>
              <dgm:constr type="h" for="ch" forName="parent_text_1" refType="h" fact="0.11"/>
              <dgm:constr type="l" for="ch" forName="accent_3" refType="w" fact="0.3813"/>
              <dgm:constr type="t" for="ch" forName="accent_3" refType="h" fact="0.2488"/>
              <dgm:constr type="w" for="ch" forName="accent_3" refType="w" fact="0.0696"/>
              <dgm:constr type="h" for="ch" forName="accent_3" refType="h" fact="0.0675"/>
              <dgm:constr type="l" for="ch" forName="parent_text_2" refType="w" fact="0.6311"/>
              <dgm:constr type="t" for="ch" forName="parent_text_2" refType="h" fact="0.4663"/>
              <dgm:constr type="w" for="ch" forName="parent_text_2" refType="w" fact="0.3478"/>
              <dgm:constr type="h" for="ch" forName="parent_text_2" refType="h" fact="0.105"/>
              <dgm:constr type="l" for="ch" forName="parent_text_4" refType="w" fact="0.5878"/>
              <dgm:constr type="t" for="ch" forName="parent_text_4" refType="h" fact="0.1618"/>
              <dgm:constr type="w" for="ch" forName="parent_text_4" refType="w" fact="0.3478"/>
              <dgm:constr type="h" for="ch" forName="parent_text_4" refType="h" fact="0.0944"/>
              <dgm:constr type="l" for="ch" forName="accent_4" refType="w" fact="0.7038"/>
              <dgm:constr type="t" for="ch" forName="accent_4" refType="h" fact="0"/>
              <dgm:constr type="w" for="ch" forName="accent_4" refType="w" fact="0.0258"/>
              <dgm:constr type="h" for="ch" forName="accent_4" refType="h" fact="0.025"/>
              <dgm:constr type="l" for="ch" forName="parent_text_5" refType="w" fact="0.6522"/>
              <dgm:constr type="t" for="ch" forName="parent_text_5" refType="h" fact="0.0625"/>
              <dgm:constr type="w" for="ch" forName="parent_text_5" refType="w" fact="0.3478"/>
              <dgm:constr type="h" for="ch" forName="parent_text_5" refType="h" fact="0.0863"/>
              <dgm:constr type="l" for="ch" forName="parent_text_3" refType="w" fact="0.6182"/>
              <dgm:constr type="t" for="ch" forName="parent_text_3" refType="h" fact="0.2993"/>
              <dgm:constr type="w" for="ch" forName="parent_text_3" refType="w" fact="0.3478"/>
              <dgm:constr type="h" for="ch" forName="parent_text_3" refType="h" fact="0.1365"/>
              <dgm:constr type="l" for="ch" forName="parent_text_6" refType="w" fact="0.02"/>
              <dgm:constr type="t" for="ch" forName="parent_text_6" refType="h" fact="0.6465"/>
              <dgm:constr type="w" for="ch" forName="parent_text_6" refType="w" fact="0.3478"/>
              <dgm:constr type="h" for="ch" forName="parent_text_6" refType="h" fact="0.1525"/>
              <dgm:constr type="l" for="ch" forName="accent_5" refType="w" fact="0.6265"/>
              <dgm:constr type="t" for="ch" forName="accent_5" refType="h" fact="0.02"/>
              <dgm:constr type="w" for="ch" forName="accent_5" refType="w" fact="0.0515"/>
              <dgm:constr type="h" for="ch" forName="accent_5" refType="h" fact="0.05"/>
              <dgm:constr type="l" for="ch" forName="parent_text_7" refType="w" fact="0.165"/>
              <dgm:constr type="t" for="ch" forName="parent_text_7" refType="h" fact="0.81"/>
              <dgm:constr type="w" for="ch" forName="parent_text_7" refType="w" fact="0.3478"/>
              <dgm:constr type="h" for="ch" forName="parent_text_7" refType="h" fact="0.077"/>
              <dgm:constr type="l" for="ch" forName="parent_text_8" refType="w" fact="0.275"/>
              <dgm:constr type="t" for="ch" forName="parent_text_8" refType="h" fact="0.89"/>
              <dgm:constr type="w" for="ch" forName="parent_text_8" refType="w" fact="0.3478"/>
              <dgm:constr type="h" for="ch" forName="parent_text_8" refType="h" fact="0.11"/>
            </dgm:constrLst>
          </dgm:if>
          <dgm:else name="Name33">
            <dgm:constrLst>
              <dgm:constr type="primFontSz" for="des" ptType="node" op="equ" val="65"/>
              <dgm:constr type="l" for="ch" forName="accent_1" refType="w" fact="0.2014"/>
              <dgm:constr type="t" for="ch" forName="accent_1" refType="h" fact="0.925"/>
              <dgm:constr type="w" for="ch" forName="accent_1" refType="w" fact="0.0386"/>
              <dgm:constr type="h" for="ch" forName="accent_1" refType="h" fact="0.0375"/>
              <dgm:constr type="l" for="ch" forName="accent_2" refType="w" fact="0.3431"/>
              <dgm:constr type="t" for="ch" forName="accent_2" refType="h" fact="0.575"/>
              <dgm:constr type="w" for="ch" forName="accent_2" refType="w" fact="0.0386"/>
              <dgm:constr type="h" for="ch" forName="accent_2" refType="h" fact="0.0375"/>
              <dgm:constr type="l" for="ch" forName="image_accent_8" refType="w" fact="0.253"/>
              <dgm:constr type="t" for="ch" forName="image_accent_8" refType="h" fact="0.8508"/>
              <dgm:constr type="w" for="ch" forName="image_accent_8" refType="w" fact="0.1022"/>
              <dgm:constr type="h" for="ch" forName="image_accent_8" refType="h" fact="0.0992"/>
              <dgm:constr type="l" for="ch" forName="image_8" refType="w" fact="0.2619"/>
              <dgm:constr type="t" for="ch" forName="image_8" refType="h" fact="0.8595"/>
              <dgm:constr type="w" for="ch" forName="image_8" refType="w" fact="0.0844"/>
              <dgm:constr type="h" for="ch" forName="image_8" refType="h" fact="0.0819"/>
              <dgm:constr type="l" for="ch" forName="image_accent_7" refType="w" fact="0.3606"/>
              <dgm:constr type="t" for="ch" forName="image_accent_7" refType="h" fact="0.7805"/>
              <dgm:constr type="w" for="ch" forName="image_accent_7" refType="w" fact="0.1103"/>
              <dgm:constr type="h" for="ch" forName="image_accent_7" refType="h" fact="0.107"/>
              <dgm:constr type="l" for="ch" forName="image_7" refType="w" fact="0.3671"/>
              <dgm:constr type="t" for="ch" forName="image_7" refType="h" fact="0.7868"/>
              <dgm:constr type="w" for="ch" forName="image_7" refType="w" fact="0.0973"/>
              <dgm:constr type="h" for="ch" forName="image_7" refType="h" fact="0.0944"/>
              <dgm:constr type="l" for="ch" forName="image_accent_6" refType="w" fact="0.4379"/>
              <dgm:constr type="t" for="ch" forName="image_accent_6" refType="h" fact="0.6375"/>
              <dgm:constr type="w" for="ch" forName="image_accent_6" refType="w" fact="0.1757"/>
              <dgm:constr type="h" for="ch" forName="image_accent_6" refType="h" fact="0.1706"/>
              <dgm:constr type="l" for="ch" forName="image_6" refType="w" fact="0.4471"/>
              <dgm:constr type="t" for="ch" forName="image_6" refType="h" fact="0.6465"/>
              <dgm:constr type="w" for="ch" forName="image_6" refType="w" fact="0.1572"/>
              <dgm:constr type="h" for="ch" forName="image_6" refType="h" fact="0.1525"/>
              <dgm:constr type="l" for="ch" forName="image_accent_5" refType="w" fact="0.3677"/>
              <dgm:constr type="t" for="ch" forName="image_accent_5" refType="h" fact="0.0555"/>
              <dgm:constr type="w" for="ch" forName="image_accent_5" refType="w" fact="0.1022"/>
              <dgm:constr type="h" for="ch" forName="image_accent_5" refType="h" fact="0.0992"/>
              <dgm:constr type="l" for="ch" forName="image_5" refType="w" fact="0.3738"/>
              <dgm:constr type="t" for="ch" forName="image_5" refType="h" fact="0.0613"/>
              <dgm:constr type="w" for="ch" forName="image_5" refType="w" fact="0.0902"/>
              <dgm:constr type="h" for="ch" forName="image_5" refType="h" fact="0.0875"/>
              <dgm:constr type="l" for="ch" forName="image_accent_4" refType="w" fact="0.437"/>
              <dgm:constr type="t" for="ch" forName="image_accent_4" refType="h" fact="0.1555"/>
              <dgm:constr type="w" for="ch" forName="image_accent_4" refType="w" fact="0.1103"/>
              <dgm:constr type="h" for="ch" forName="image_accent_4" refType="h" fact="0.107"/>
              <dgm:constr type="l" for="ch" forName="image_4" refType="w" fact="0.4434"/>
              <dgm:constr type="t" for="ch" forName="image_4" refType="h" fact="0.1618"/>
              <dgm:constr type="w" for="ch" forName="image_4" refType="w" fact="0.0973"/>
              <dgm:constr type="h" for="ch" forName="image_4" refType="h" fact="0.0944"/>
              <dgm:constr type="l" for="ch" forName="image_accent_2" refType="w" fact="0.3942"/>
              <dgm:constr type="t" for="ch" forName="image_accent_2" refType="h" fact="0.4593"/>
              <dgm:constr type="w" for="ch" forName="image_accent_2" refType="w" fact="0.1226"/>
              <dgm:constr type="h" for="ch" forName="image_accent_2" refType="h" fact="0.119"/>
              <dgm:constr type="l" for="ch" forName="image_2" refType="w" fact="0.4014"/>
              <dgm:constr type="t" for="ch" forName="image_2" refType="h" fact="0.4663"/>
              <dgm:constr type="w" for="ch" forName="image_2" refType="w" fact="0.1082"/>
              <dgm:constr type="h" for="ch" forName="image_2" refType="h" fact="0.105"/>
              <dgm:constr type="l" for="ch" forName="image_accent_3" refType="w" fact="0.4075"/>
              <dgm:constr type="t" for="ch" forName="image_accent_3" refType="h" fact="0.2913"/>
              <dgm:constr type="w" for="ch" forName="image_accent_3" refType="w" fact="0.1573"/>
              <dgm:constr type="h" for="ch" forName="image_accent_3" refType="h" fact="0.1526"/>
              <dgm:constr type="l" for="ch" forName="image_3" refType="w" fact="0.4158"/>
              <dgm:constr type="t" for="ch" forName="image_3" refType="h" fact="0.2993"/>
              <dgm:constr type="w" for="ch" forName="image_3" refType="w" fact="0.1407"/>
              <dgm:constr type="h" for="ch" forName="image_3" refType="h" fact="0.1365"/>
              <dgm:constr type="l" for="ch" forName="image_accent_1" refType="w" fact="0.5338"/>
              <dgm:constr type="t" for="ch" forName="image_accent_1" refType="h" fact="0.4163"/>
              <dgm:constr type="w" for="ch" forName="image_accent_1" refType="w" fact="0.2344"/>
              <dgm:constr type="h" for="ch" forName="image_accent_1" refType="h" fact="0.2275"/>
              <dgm:constr type="l" for="ch" forName="image_1" refType="w" fact="0.5428"/>
              <dgm:constr type="t" for="ch" forName="image_1" refType="h" fact="0.425"/>
              <dgm:constr type="w" for="ch" forName="image_1" refType="w" fact="0.2164"/>
              <dgm:constr type="h" for="ch" forName="image_1" refType="h" fact="0.21"/>
              <dgm:constr type="l" for="ch" forName="parent_text_1" refType="w" fact="0.6522"/>
              <dgm:constr type="t" for="ch" forName="parent_text_1" refType="h" fact="0.2993"/>
              <dgm:constr type="w" for="ch" forName="parent_text_1" refType="w" fact="0.3478"/>
              <dgm:constr type="h" for="ch" forName="parent_text_1" refType="h" fact="0.11"/>
              <dgm:constr type="l" for="ch" forName="accent_3" refType="w" fact="0.5492"/>
              <dgm:constr type="t" for="ch" forName="accent_3" refType="h" fact="0.2488"/>
              <dgm:constr type="w" for="ch" forName="accent_3" refType="w" fact="0.0696"/>
              <dgm:constr type="h" for="ch" forName="accent_3" refType="h" fact="0.0675"/>
              <dgm:constr type="l" for="ch" forName="parent_text_2" refType="w" fact="0.0211"/>
              <dgm:constr type="t" for="ch" forName="parent_text_2" refType="h" fact="0.4663"/>
              <dgm:constr type="w" for="ch" forName="parent_text_2" refType="w" fact="0.3478"/>
              <dgm:constr type="h" for="ch" forName="parent_text_2" refType="h" fact="0.105"/>
              <dgm:constr type="l" for="ch" forName="parent_text_4" refType="w" fact="0.0635"/>
              <dgm:constr type="t" for="ch" forName="parent_text_4" refType="h" fact="0.1618"/>
              <dgm:constr type="w" for="ch" forName="parent_text_4" refType="w" fact="0.3478"/>
              <dgm:constr type="h" for="ch" forName="parent_text_4" refType="h" fact="0.0944"/>
              <dgm:constr type="l" for="ch" forName="accent_4" refType="w" fact="0.2705"/>
              <dgm:constr type="t" for="ch" forName="accent_4" refType="h" fact="0"/>
              <dgm:constr type="w" for="ch" forName="accent_4" refType="w" fact="0.0258"/>
              <dgm:constr type="h" for="ch" forName="accent_4" refType="h" fact="0.025"/>
              <dgm:constr type="l" for="ch" forName="parent_text_5" refType="w" fact="0"/>
              <dgm:constr type="t" for="ch" forName="parent_text_5" refType="h" fact="0.0625"/>
              <dgm:constr type="w" for="ch" forName="parent_text_5" refType="w" fact="0.3478"/>
              <dgm:constr type="h" for="ch" forName="parent_text_5" refType="h" fact="0.0863"/>
              <dgm:constr type="l" for="ch" forName="parent_text_3" refType="w" fact="0.034"/>
              <dgm:constr type="t" for="ch" forName="parent_text_3" refType="h" fact="0.2993"/>
              <dgm:constr type="w" for="ch" forName="parent_text_3" refType="w" fact="0.3478"/>
              <dgm:constr type="h" for="ch" forName="parent_text_3" refType="h" fact="0.1365"/>
              <dgm:constr type="l" for="ch" forName="parent_text_6" refType="w" fact="0.635"/>
              <dgm:constr type="t" for="ch" forName="parent_text_6" refType="h" fact="0.6465"/>
              <dgm:constr type="w" for="ch" forName="parent_text_6" refType="w" fact="0.3478"/>
              <dgm:constr type="h" for="ch" forName="parent_text_6" refType="h" fact="0.1525"/>
              <dgm:constr type="l" for="ch" forName="accent_5" refType="w" fact="0.322"/>
              <dgm:constr type="t" for="ch" forName="accent_5" refType="h" fact="0.02"/>
              <dgm:constr type="w" for="ch" forName="accent_5" refType="w" fact="0.0515"/>
              <dgm:constr type="h" for="ch" forName="accent_5" refType="h" fact="0.05"/>
              <dgm:constr type="l" for="ch" forName="parent_text_7" refType="w" fact="0.49"/>
              <dgm:constr type="t" for="ch" forName="parent_text_7" refType="h" fact="0.81"/>
              <dgm:constr type="w" for="ch" forName="parent_text_7" refType="w" fact="0.3478"/>
              <dgm:constr type="h" for="ch" forName="parent_text_7" refType="h" fact="0.077"/>
              <dgm:constr type="l" for="ch" forName="parent_text_8" refType="w" fact="0.375"/>
              <dgm:constr type="t" for="ch" forName="parent_text_8" refType="h" fact="0.89"/>
              <dgm:constr type="w" for="ch" forName="parent_text_8" refType="w" fact="0.3478"/>
              <dgm:constr type="h" for="ch" forName="parent_text_8" refType="h" fact="0.11"/>
            </dgm:constrLst>
          </dgm:else>
        </dgm:choose>
      </dgm:else>
    </dgm:choose>
    <dgm:forEach name="wrapper" axis="self" ptType="parTrans">
      <dgm:forEach name="wrapper2" axis="self" ptType="sibTrans" st="2">
        <dgm:forEach name="imageAccentRepeat" axis="self">
          <dgm:layoutNode name="imageAccentRepeatNode" styleLbl="alignNode1">
            <dgm:alg type="sp"/>
            <dgm:shape xmlns:r="http://schemas.openxmlformats.org/officeDocument/2006/relationships" type="ellipse" r:blip="">
              <dgm:adjLst/>
            </dgm:shape>
            <dgm:presOf/>
          </dgm:layoutNode>
        </dgm:forEach>
        <dgm:forEach name="imageRepeat" axis="self">
          <dgm:layoutNode name="imageRepeatNode" styleLbl="fgImgPlace1">
            <dgm:alg type="sp"/>
            <dgm:shape xmlns:r="http://schemas.openxmlformats.org/officeDocument/2006/relationships" type="ellipse" r:blip="" blipPhldr="1">
              <dgm:adjLst/>
            </dgm:shape>
            <dgm:presOf axis="self"/>
          </dgm:layoutNode>
        </dgm:forEach>
      </dgm:forEach>
    </dgm:forEach>
    <dgm:forEach name="Name34" axis="ch" ptType="node" cnt="1">
      <dgm:layoutNode name="parent_text_1" styleLbl="revTx">
        <dgm:varLst>
          <dgm:chMax val="0"/>
          <dgm:chPref val="0"/>
          <dgm:bulletEnabled val="1"/>
        </dgm:varLst>
        <dgm:choose name="Name35">
          <dgm:if name="Name36" func="var" arg="dir" op="equ" val="norm">
            <dgm:alg type="tx">
              <dgm:param type="parTxLTRAlign" val="r"/>
              <dgm:param type="shpTxLTRAlignCh" val="r"/>
              <dgm:param type="txAnchorVert" val="b"/>
              <dgm:param type="lnSpCh" val="15"/>
            </dgm:alg>
          </dgm:if>
          <dgm:else name="Name37">
            <dgm:alg type="tx">
              <dgm:param type="parTxLTRAlign" val="l"/>
              <dgm:param type="shpTxLTRAlignCh" val="l"/>
              <dgm:param type="txAnchorVert" val="b"/>
              <dgm:param type="lnSpCh" val="15"/>
            </dgm:alg>
          </dgm:else>
        </dgm:choose>
        <dgm:shape xmlns:r="http://schemas.openxmlformats.org/officeDocument/2006/relationships" type="rect" r:blip="" zOrderOff="99999">
          <dgm:adjLst/>
        </dgm:shape>
        <dgm:presOf axis="desOrSelf"/>
        <dgm:constrLst>
          <dgm:constr type="lMarg" refType="primFontSz" fact="0.1"/>
          <dgm:constr type="rMarg" refType="primFontSz" fact="0.1"/>
          <dgm:constr type="tMarg" refType="primFontSz" fact="0.1"/>
          <dgm:constr type="bMarg" refType="primFontSz" fact="0.01"/>
        </dgm:constrLst>
        <dgm:ruleLst>
          <dgm:rule type="primFontSz" val="5" fact="NaN" max="NaN"/>
        </dgm:ruleLst>
      </dgm:layoutNode>
      <dgm:layoutNode name="image_accent_1">
        <dgm:alg type="sp"/>
        <dgm:shape xmlns:r="http://schemas.openxmlformats.org/officeDocument/2006/relationships" r:blip="">
          <dgm:adjLst/>
        </dgm:shape>
        <dgm:presOf/>
        <dgm:constrLst/>
        <dgm:forEach name="Name38" ref="imageAccentRepeat"/>
      </dgm:layoutNode>
      <dgm:layoutNode name="accent_1" styleLbl="alignNode1">
        <dgm:alg type="sp"/>
        <dgm:shape xmlns:r="http://schemas.openxmlformats.org/officeDocument/2006/relationships" type="donut" r:blip="">
          <dgm:adjLst>
            <dgm:adj idx="1" val="0.0746"/>
          </dgm:adjLst>
        </dgm:shape>
        <dgm:presOf/>
      </dgm:layoutNode>
    </dgm:forEach>
    <dgm:forEach name="Name39" axis="ch" ptType="sibTrans" hideLastTrans="0" cnt="1">
      <dgm:layoutNode name="image_1">
        <dgm:alg type="sp"/>
        <dgm:shape xmlns:r="http://schemas.openxmlformats.org/officeDocument/2006/relationships" r:blip="">
          <dgm:adjLst/>
        </dgm:shape>
        <dgm:presOf/>
        <dgm:constrLst/>
        <dgm:forEach name="Name40" ref="imageRepeat"/>
      </dgm:layoutNode>
    </dgm:forEach>
    <dgm:forEach name="Name41" axis="ch" ptType="node" st="2" cnt="1">
      <dgm:layoutNode name="parent_text_2" styleLbl="revTx">
        <dgm:varLst>
          <dgm:chMax val="0"/>
          <dgm:chPref val="0"/>
          <dgm:bulletEnabled val="1"/>
        </dgm:varLst>
        <dgm:choose name="Name42">
          <dgm:if name="Name43" func="var" arg="dir" op="equ" val="norm">
            <dgm:alg type="tx">
              <dgm:param type="parTxLTRAlign" val="l"/>
              <dgm:param type="lnSpCh" val="15"/>
            </dgm:alg>
          </dgm:if>
          <dgm:else name="Name44">
            <dgm:alg type="tx">
              <dgm:param type="parTxLTRAlign" val="r"/>
              <dgm:param type="lnSpCh" val="15"/>
            </dgm:alg>
          </dgm:else>
        </dgm:choose>
        <dgm:shape xmlns:r="http://schemas.openxmlformats.org/officeDocument/2006/relationships" type="rect" r:blip="" zOrderOff="99999">
          <dgm:adjLst/>
        </dgm:shape>
        <dgm:presOf axis="desOrSelf"/>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image_accent_2">
        <dgm:alg type="sp"/>
        <dgm:shape xmlns:r="http://schemas.openxmlformats.org/officeDocument/2006/relationships" r:blip="">
          <dgm:adjLst/>
        </dgm:shape>
        <dgm:presOf/>
        <dgm:constrLst/>
        <dgm:forEach name="Name45" ref="imageAccentRepeat"/>
      </dgm:layoutNode>
    </dgm:forEach>
    <dgm:forEach name="Name46" axis="ch" ptType="sibTrans" hideLastTrans="0" st="2" cnt="1">
      <dgm:layoutNode name="image_2">
        <dgm:alg type="sp"/>
        <dgm:shape xmlns:r="http://schemas.openxmlformats.org/officeDocument/2006/relationships" r:blip="">
          <dgm:adjLst/>
        </dgm:shape>
        <dgm:presOf/>
        <dgm:constrLst/>
        <dgm:forEach name="Name47" ref="imageRepeat"/>
      </dgm:layoutNode>
    </dgm:forEach>
    <dgm:forEach name="Name48" axis="ch" ptType="node" st="3" cnt="1">
      <dgm:layoutNode name="image_accent_3">
        <dgm:alg type="sp"/>
        <dgm:shape xmlns:r="http://schemas.openxmlformats.org/officeDocument/2006/relationships" r:blip="">
          <dgm:adjLst/>
        </dgm:shape>
        <dgm:presOf/>
        <dgm:constrLst/>
        <dgm:forEach name="Name49" ref="imageAccentRepeat"/>
      </dgm:layoutNode>
      <dgm:layoutNode name="parent_text_3" styleLbl="revTx">
        <dgm:varLst>
          <dgm:chMax val="0"/>
          <dgm:chPref val="0"/>
          <dgm:bulletEnabled val="1"/>
        </dgm:varLst>
        <dgm:choose name="Name50">
          <dgm:if name="Name51" func="var" arg="dir" op="equ" val="norm">
            <dgm:alg type="tx">
              <dgm:param type="parTxLTRAlign" val="l"/>
              <dgm:param type="lnSpCh" val="15"/>
            </dgm:alg>
          </dgm:if>
          <dgm:else name="Name52">
            <dgm:alg type="tx">
              <dgm:param type="parTxLTRAlign" val="r"/>
              <dgm:param type="lnSpCh" val="15"/>
            </dgm:alg>
          </dgm:else>
        </dgm:choose>
        <dgm:shape xmlns:r="http://schemas.openxmlformats.org/officeDocument/2006/relationships" type="rect" r:blip="" zOrderOff="99999">
          <dgm:adjLst/>
        </dgm:shape>
        <dgm:presOf axis="desOrSelf"/>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accent_2" styleLbl="alignNode1">
        <dgm:alg type="sp"/>
        <dgm:shape xmlns:r="http://schemas.openxmlformats.org/officeDocument/2006/relationships" type="donut" r:blip="">
          <dgm:adjLst>
            <dgm:adj idx="1" val="0.0746"/>
          </dgm:adjLst>
        </dgm:shape>
        <dgm:presOf/>
      </dgm:layoutNode>
      <dgm:layoutNode name="accent_3" styleLbl="alignNode1">
        <dgm:alg type="sp"/>
        <dgm:shape xmlns:r="http://schemas.openxmlformats.org/officeDocument/2006/relationships" type="donut" r:blip="">
          <dgm:adjLst>
            <dgm:adj idx="1" val="0.0746"/>
          </dgm:adjLst>
        </dgm:shape>
        <dgm:presOf/>
      </dgm:layoutNode>
    </dgm:forEach>
    <dgm:forEach name="Name53" axis="ch" ptType="sibTrans" hideLastTrans="0" st="3" cnt="1">
      <dgm:layoutNode name="image_3">
        <dgm:alg type="sp"/>
        <dgm:shape xmlns:r="http://schemas.openxmlformats.org/officeDocument/2006/relationships" r:blip="">
          <dgm:adjLst/>
        </dgm:shape>
        <dgm:presOf/>
        <dgm:constrLst/>
        <dgm:forEach name="Name54" ref="imageRepeat"/>
      </dgm:layoutNode>
    </dgm:forEach>
    <dgm:forEach name="Name55" axis="ch" ptType="node" st="4" cnt="1">
      <dgm:layoutNode name="image_accent_4">
        <dgm:alg type="sp"/>
        <dgm:shape xmlns:r="http://schemas.openxmlformats.org/officeDocument/2006/relationships" r:blip="">
          <dgm:adjLst/>
        </dgm:shape>
        <dgm:presOf/>
        <dgm:constrLst/>
        <dgm:forEach name="Name56" ref="imageAccentRepeat"/>
      </dgm:layoutNode>
      <dgm:layoutNode name="parent_text_4" styleLbl="revTx">
        <dgm:varLst>
          <dgm:chMax val="0"/>
          <dgm:chPref val="0"/>
          <dgm:bulletEnabled val="1"/>
        </dgm:varLst>
        <dgm:choose name="Name57">
          <dgm:if name="Name58" func="var" arg="dir" op="equ" val="norm">
            <dgm:alg type="tx">
              <dgm:param type="parTxLTRAlign" val="l"/>
              <dgm:param type="lnSpCh" val="15"/>
            </dgm:alg>
          </dgm:if>
          <dgm:else name="Name59">
            <dgm:alg type="tx">
              <dgm:param type="parTxLTRAlign" val="r"/>
              <dgm:param type="lnSpCh" val="15"/>
            </dgm:alg>
          </dgm:else>
        </dgm:choose>
        <dgm:shape xmlns:r="http://schemas.openxmlformats.org/officeDocument/2006/relationships" type="rect" r:blip="" zOrderOff="99999">
          <dgm:adjLst/>
        </dgm:shape>
        <dgm:presOf axis="desOrSelf"/>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accent_4" styleLbl="alignNode1">
        <dgm:alg type="sp"/>
        <dgm:shape xmlns:r="http://schemas.openxmlformats.org/officeDocument/2006/relationships" type="donut" r:blip="">
          <dgm:adjLst>
            <dgm:adj idx="1" val="0.0746"/>
          </dgm:adjLst>
        </dgm:shape>
        <dgm:presOf/>
      </dgm:layoutNode>
    </dgm:forEach>
    <dgm:forEach name="Name60" axis="ch" ptType="sibTrans" hideLastTrans="0" st="4" cnt="1">
      <dgm:layoutNode name="image_4">
        <dgm:alg type="sp"/>
        <dgm:shape xmlns:r="http://schemas.openxmlformats.org/officeDocument/2006/relationships" r:blip="">
          <dgm:adjLst/>
        </dgm:shape>
        <dgm:presOf/>
        <dgm:constrLst/>
        <dgm:forEach name="Name61" ref="imageRepeat"/>
      </dgm:layoutNode>
    </dgm:forEach>
    <dgm:forEach name="Name62" axis="ch" ptType="node" st="5" cnt="1">
      <dgm:layoutNode name="image_accent_5">
        <dgm:alg type="sp"/>
        <dgm:shape xmlns:r="http://schemas.openxmlformats.org/officeDocument/2006/relationships" r:blip="">
          <dgm:adjLst/>
        </dgm:shape>
        <dgm:presOf/>
        <dgm:constrLst/>
        <dgm:forEach name="Name63" ref="imageAccentRepeat"/>
      </dgm:layoutNode>
      <dgm:layoutNode name="parent_text_5" styleLbl="revTx">
        <dgm:varLst>
          <dgm:chMax val="0"/>
          <dgm:chPref val="0"/>
          <dgm:bulletEnabled val="1"/>
        </dgm:varLst>
        <dgm:choose name="Name64">
          <dgm:if name="Name65" func="var" arg="dir" op="equ" val="norm">
            <dgm:alg type="tx">
              <dgm:param type="parTxLTRAlign" val="l"/>
              <dgm:param type="lnSpCh" val="15"/>
            </dgm:alg>
          </dgm:if>
          <dgm:else name="Name66">
            <dgm:alg type="tx">
              <dgm:param type="parTxLTRAlign" val="r"/>
              <dgm:param type="lnSpCh" val="15"/>
            </dgm:alg>
          </dgm:else>
        </dgm:choose>
        <dgm:shape xmlns:r="http://schemas.openxmlformats.org/officeDocument/2006/relationships" type="rect" r:blip="" zOrderOff="99999">
          <dgm:adjLst/>
        </dgm:shape>
        <dgm:presOf axis="desOrSelf"/>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7" axis="ch" ptType="sibTrans" hideLastTrans="0" st="5" cnt="1">
      <dgm:layoutNode name="image_5">
        <dgm:alg type="sp"/>
        <dgm:shape xmlns:r="http://schemas.openxmlformats.org/officeDocument/2006/relationships" r:blip="">
          <dgm:adjLst/>
        </dgm:shape>
        <dgm:presOf/>
        <dgm:constrLst/>
        <dgm:forEach name="Name68" ref="imageRepeat"/>
      </dgm:layoutNode>
    </dgm:forEach>
    <dgm:forEach name="Name69" axis="ch" ptType="node" st="6" cnt="1">
      <dgm:layoutNode name="parent_text_6" styleLbl="revTx">
        <dgm:varLst>
          <dgm:chMax val="0"/>
          <dgm:chPref val="0"/>
          <dgm:bulletEnabled val="1"/>
        </dgm:varLst>
        <dgm:choose name="Name70">
          <dgm:if name="Name71" func="var" arg="dir" op="equ" val="norm">
            <dgm:alg type="tx">
              <dgm:param type="parTxLTRAlign" val="r"/>
              <dgm:param type="shpTxLTRAlignCh" val="r"/>
              <dgm:param type="lnSpCh" val="15"/>
            </dgm:alg>
          </dgm:if>
          <dgm:else name="Name72">
            <dgm:alg type="tx">
              <dgm:param type="parTxLTRAlign" val="l"/>
              <dgm:param type="shpTxLTRAlignCh" val="l"/>
              <dgm:param type="lnSpCh" val="15"/>
            </dgm:alg>
          </dgm:else>
        </dgm:choose>
        <dgm:shape xmlns:r="http://schemas.openxmlformats.org/officeDocument/2006/relationships" type="rect" r:blip="" zOrderOff="99999">
          <dgm:adjLst/>
        </dgm:shape>
        <dgm:presOf axis="desOrSelf"/>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image_accent_6">
        <dgm:alg type="sp"/>
        <dgm:shape xmlns:r="http://schemas.openxmlformats.org/officeDocument/2006/relationships" r:blip="">
          <dgm:adjLst/>
        </dgm:shape>
        <dgm:presOf/>
        <dgm:constrLst/>
        <dgm:forEach name="Name73" ref="imageAccentRepeat"/>
      </dgm:layoutNode>
      <dgm:layoutNode name="accent_5" styleLbl="alignNode1">
        <dgm:alg type="sp"/>
        <dgm:shape xmlns:r="http://schemas.openxmlformats.org/officeDocument/2006/relationships" type="donut" r:blip="">
          <dgm:adjLst>
            <dgm:adj idx="1" val="0.0746"/>
          </dgm:adjLst>
        </dgm:shape>
        <dgm:presOf/>
      </dgm:layoutNode>
    </dgm:forEach>
    <dgm:forEach name="Name74" axis="ch" ptType="sibTrans" hideLastTrans="0" st="6" cnt="1">
      <dgm:layoutNode name="image_6">
        <dgm:alg type="sp"/>
        <dgm:shape xmlns:r="http://schemas.openxmlformats.org/officeDocument/2006/relationships" r:blip="">
          <dgm:adjLst/>
        </dgm:shape>
        <dgm:presOf/>
        <dgm:constrLst/>
        <dgm:forEach name="Name75" ref="imageRepeat"/>
      </dgm:layoutNode>
    </dgm:forEach>
    <dgm:forEach name="Name76" axis="ch" ptType="node" st="7" cnt="1">
      <dgm:layoutNode name="parent_text_7" styleLbl="revTx">
        <dgm:varLst>
          <dgm:chMax val="0"/>
          <dgm:chPref val="0"/>
          <dgm:bulletEnabled val="1"/>
        </dgm:varLst>
        <dgm:choose name="Name77">
          <dgm:if name="Name78" func="var" arg="dir" op="equ" val="norm">
            <dgm:alg type="tx">
              <dgm:param type="parTxLTRAlign" val="r"/>
              <dgm:param type="shpTxLTRAlignCh" val="r"/>
              <dgm:param type="txAnchorVert" val="t"/>
              <dgm:param type="lnSpCh" val="15"/>
            </dgm:alg>
          </dgm:if>
          <dgm:else name="Name79">
            <dgm:alg type="tx">
              <dgm:param type="parTxLTRAlign" val="l"/>
              <dgm:param type="shpTxLTRAlignCh" val="l"/>
              <dgm:param type="txAnchorVert" val="t"/>
              <dgm:param type="lnSpCh" val="15"/>
            </dgm:alg>
          </dgm:else>
        </dgm:choose>
        <dgm:shape xmlns:r="http://schemas.openxmlformats.org/officeDocument/2006/relationships" type="rect" r:blip="" zOrderOff="99999">
          <dgm:adjLst/>
        </dgm:shape>
        <dgm:presOf axis="desOrSelf"/>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image_accent_7">
        <dgm:alg type="sp"/>
        <dgm:shape xmlns:r="http://schemas.openxmlformats.org/officeDocument/2006/relationships" r:blip="">
          <dgm:adjLst/>
        </dgm:shape>
        <dgm:presOf/>
        <dgm:constrLst/>
        <dgm:forEach name="Name80" ref="imageAccentRepeat"/>
      </dgm:layoutNode>
    </dgm:forEach>
    <dgm:forEach name="Name81" axis="ch" ptType="sibTrans" hideLastTrans="0" st="7" cnt="1">
      <dgm:layoutNode name="image_7">
        <dgm:alg type="sp"/>
        <dgm:shape xmlns:r="http://schemas.openxmlformats.org/officeDocument/2006/relationships" r:blip="">
          <dgm:adjLst/>
        </dgm:shape>
        <dgm:presOf/>
        <dgm:constrLst/>
        <dgm:forEach name="Name82" ref="imageRepeat"/>
      </dgm:layoutNode>
    </dgm:forEach>
    <dgm:forEach name="Name83" axis="ch" ptType="node" st="8" cnt="1">
      <dgm:layoutNode name="parent_text_8" styleLbl="revTx">
        <dgm:varLst>
          <dgm:chMax val="0"/>
          <dgm:chPref val="0"/>
          <dgm:bulletEnabled val="1"/>
        </dgm:varLst>
        <dgm:choose name="Name84">
          <dgm:if name="Name85" func="var" arg="dir" op="equ" val="norm">
            <dgm:alg type="tx">
              <dgm:param type="parTxLTRAlign" val="r"/>
              <dgm:param type="shpTxLTRAlignCh" val="r"/>
              <dgm:param type="txAnchorVert" val="t"/>
              <dgm:param type="lnSpCh" val="15"/>
            </dgm:alg>
          </dgm:if>
          <dgm:else name="Name86">
            <dgm:alg type="tx">
              <dgm:param type="parTxLTRAlign" val="l"/>
              <dgm:param type="shpTxLTRAlignCh" val="l"/>
              <dgm:param type="txAnchorVert" val="t"/>
              <dgm:param type="lnSpCh" val="15"/>
            </dgm:alg>
          </dgm:else>
        </dgm:choose>
        <dgm:shape xmlns:r="http://schemas.openxmlformats.org/officeDocument/2006/relationships" type="rect" r:blip="" zOrderOff="99999">
          <dgm:adjLst/>
        </dgm:shape>
        <dgm:presOf axis="desOrSelf"/>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image_accent_8">
        <dgm:alg type="sp"/>
        <dgm:shape xmlns:r="http://schemas.openxmlformats.org/officeDocument/2006/relationships" r:blip="">
          <dgm:adjLst/>
        </dgm:shape>
        <dgm:presOf/>
        <dgm:constrLst/>
        <dgm:forEach name="Name87" ref="imageAccentRepeat"/>
      </dgm:layoutNode>
    </dgm:forEach>
    <dgm:forEach name="Name88" axis="ch" ptType="sibTrans" hideLastTrans="0" st="8" cnt="1">
      <dgm:layoutNode name="image_8">
        <dgm:alg type="sp"/>
        <dgm:shape xmlns:r="http://schemas.openxmlformats.org/officeDocument/2006/relationships" r:blip="">
          <dgm:adjLst/>
        </dgm:shape>
        <dgm:presOf/>
        <dgm:constrLst/>
        <dgm:forEach name="Name89" ref="imageRepea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1DF63A03-1C4D-1748-8B6D-ABE8B0398D65}" type="datetimeFigureOut">
              <a:rPr lang="nl-NL" smtClean="0"/>
              <a:t>05-05-14</a:t>
            </a:fld>
            <a:endParaRPr lang="nl-NL"/>
          </a:p>
        </p:txBody>
      </p:sp>
      <p:sp>
        <p:nvSpPr>
          <p:cNvPr id="4" name="Tijdelijke aanduiding voor voettekst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nl-NL"/>
          </a:p>
        </p:txBody>
      </p:sp>
      <p:sp>
        <p:nvSpPr>
          <p:cNvPr id="5" name="Tijdelijke aanduiding voor dianumm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5AC1810-A95D-AB40-BC28-213CEC711206}" type="slidenum">
              <a:rPr lang="nl-NL" smtClean="0"/>
              <a:t>‹nr.›</a:t>
            </a:fld>
            <a:endParaRPr lang="nl-NL"/>
          </a:p>
        </p:txBody>
      </p:sp>
    </p:spTree>
    <p:extLst>
      <p:ext uri="{BB962C8B-B14F-4D97-AF65-F5344CB8AC3E}">
        <p14:creationId xmlns:p14="http://schemas.microsoft.com/office/powerpoint/2010/main" val="111682454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nl-NL"/>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A56BAB5-18F8-4B44-A80F-C35A6318A132}" type="datetimeFigureOut">
              <a:rPr lang="nl-NL" smtClean="0"/>
              <a:pPr/>
              <a:t>05-05-14</a:t>
            </a:fld>
            <a:endParaRPr lang="nl-NL"/>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nl-NL"/>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nl-NL"/>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C06C316-F7DB-42B2-AE5E-E19AE12AB5FC}" type="slidenum">
              <a:rPr lang="nl-NL" smtClean="0"/>
              <a:pPr/>
              <a:t>‹nr.›</a:t>
            </a:fld>
            <a:endParaRPr lang="nl-NL"/>
          </a:p>
        </p:txBody>
      </p:sp>
    </p:spTree>
    <p:extLst>
      <p:ext uri="{BB962C8B-B14F-4D97-AF65-F5344CB8AC3E}">
        <p14:creationId xmlns:p14="http://schemas.microsoft.com/office/powerpoint/2010/main" val="22457304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smtClean="0"/>
              <a:t>Is </a:t>
            </a:r>
            <a:r>
              <a:rPr lang="nl-NL" dirty="0" err="1" smtClean="0"/>
              <a:t>there</a:t>
            </a:r>
            <a:r>
              <a:rPr lang="nl-NL" dirty="0" smtClean="0"/>
              <a:t> </a:t>
            </a:r>
            <a:r>
              <a:rPr lang="nl-NL" dirty="0" err="1" smtClean="0"/>
              <a:t>anybody</a:t>
            </a:r>
            <a:r>
              <a:rPr lang="nl-NL" dirty="0" smtClean="0"/>
              <a:t> </a:t>
            </a:r>
            <a:r>
              <a:rPr lang="nl-NL" dirty="0" err="1" smtClean="0"/>
              <a:t>who</a:t>
            </a:r>
            <a:r>
              <a:rPr lang="nl-NL" dirty="0" smtClean="0"/>
              <a:t> </a:t>
            </a:r>
            <a:r>
              <a:rPr lang="nl-NL" dirty="0" err="1" smtClean="0"/>
              <a:t>knows</a:t>
            </a:r>
            <a:r>
              <a:rPr lang="nl-NL" dirty="0" smtClean="0"/>
              <a:t> </a:t>
            </a:r>
            <a:r>
              <a:rPr lang="nl-NL" dirty="0" err="1" smtClean="0"/>
              <a:t>what</a:t>
            </a:r>
            <a:r>
              <a:rPr lang="nl-NL" dirty="0" smtClean="0"/>
              <a:t> I </a:t>
            </a:r>
            <a:r>
              <a:rPr lang="nl-NL" dirty="0" err="1" smtClean="0"/>
              <a:t>mean</a:t>
            </a:r>
            <a:r>
              <a:rPr lang="nl-NL" dirty="0" smtClean="0"/>
              <a:t> </a:t>
            </a:r>
            <a:r>
              <a:rPr lang="nl-NL" dirty="0" err="1" smtClean="0"/>
              <a:t>with</a:t>
            </a:r>
            <a:r>
              <a:rPr lang="nl-NL" dirty="0" smtClean="0"/>
              <a:t> </a:t>
            </a:r>
            <a:r>
              <a:rPr lang="nl-NL" dirty="0" err="1" smtClean="0"/>
              <a:t>this</a:t>
            </a:r>
            <a:r>
              <a:rPr lang="nl-NL" dirty="0" smtClean="0"/>
              <a:t> </a:t>
            </a:r>
            <a:r>
              <a:rPr lang="nl-NL" dirty="0" err="1" smtClean="0"/>
              <a:t>thirteen</a:t>
            </a:r>
            <a:r>
              <a:rPr lang="nl-NL" dirty="0" smtClean="0"/>
              <a:t> </a:t>
            </a:r>
            <a:r>
              <a:rPr lang="nl-NL" dirty="0" err="1" smtClean="0"/>
              <a:t>billion</a:t>
            </a:r>
            <a:r>
              <a:rPr lang="nl-NL" dirty="0" smtClean="0"/>
              <a:t> Euro's? It </a:t>
            </a:r>
            <a:r>
              <a:rPr lang="nl-NL" dirty="0" err="1" smtClean="0"/>
              <a:t>represents</a:t>
            </a:r>
            <a:r>
              <a:rPr lang="nl-NL" dirty="0" smtClean="0"/>
              <a:t> the </a:t>
            </a:r>
            <a:r>
              <a:rPr lang="nl-NL" dirty="0" err="1" smtClean="0"/>
              <a:t>total</a:t>
            </a:r>
            <a:r>
              <a:rPr lang="nl-NL" dirty="0" smtClean="0"/>
              <a:t> energy </a:t>
            </a:r>
            <a:r>
              <a:rPr lang="nl-NL" dirty="0" err="1" smtClean="0"/>
              <a:t>bill</a:t>
            </a:r>
            <a:r>
              <a:rPr lang="nl-NL" dirty="0" smtClean="0"/>
              <a:t> of </a:t>
            </a:r>
            <a:r>
              <a:rPr lang="nl-NL" dirty="0" err="1" smtClean="0"/>
              <a:t>all</a:t>
            </a:r>
            <a:r>
              <a:rPr lang="nl-NL" dirty="0" smtClean="0"/>
              <a:t> </a:t>
            </a:r>
            <a:r>
              <a:rPr lang="nl-NL" dirty="0" err="1" smtClean="0"/>
              <a:t>households</a:t>
            </a:r>
            <a:r>
              <a:rPr lang="nl-NL" dirty="0" smtClean="0"/>
              <a:t> in the Netherlands. We </a:t>
            </a:r>
            <a:r>
              <a:rPr lang="nl-NL" dirty="0" err="1" smtClean="0"/>
              <a:t>could</a:t>
            </a:r>
            <a:r>
              <a:rPr lang="nl-NL" dirty="0" smtClean="0"/>
              <a:t> </a:t>
            </a:r>
            <a:r>
              <a:rPr lang="nl-NL" dirty="0" err="1" smtClean="0"/>
              <a:t>use</a:t>
            </a:r>
            <a:r>
              <a:rPr lang="nl-NL" dirty="0" smtClean="0"/>
              <a:t> these </a:t>
            </a:r>
            <a:r>
              <a:rPr lang="nl-NL" dirty="0" err="1" smtClean="0"/>
              <a:t>current</a:t>
            </a:r>
            <a:r>
              <a:rPr lang="nl-NL" dirty="0" smtClean="0"/>
              <a:t> </a:t>
            </a:r>
            <a:r>
              <a:rPr lang="nl-NL" dirty="0" err="1" smtClean="0"/>
              <a:t>national</a:t>
            </a:r>
            <a:r>
              <a:rPr lang="nl-NL" dirty="0" smtClean="0"/>
              <a:t> </a:t>
            </a:r>
            <a:r>
              <a:rPr lang="nl-NL" dirty="0" err="1" smtClean="0"/>
              <a:t>household</a:t>
            </a:r>
            <a:r>
              <a:rPr lang="nl-NL" dirty="0" smtClean="0"/>
              <a:t> </a:t>
            </a:r>
            <a:r>
              <a:rPr lang="nl-NL" dirty="0" err="1" smtClean="0"/>
              <a:t>expenditure</a:t>
            </a:r>
            <a:r>
              <a:rPr lang="nl-NL" dirty="0" smtClean="0"/>
              <a:t> </a:t>
            </a:r>
            <a:r>
              <a:rPr lang="nl-NL" dirty="0" err="1" smtClean="0"/>
              <a:t>that</a:t>
            </a:r>
            <a:r>
              <a:rPr lang="nl-NL" dirty="0" smtClean="0"/>
              <a:t> is </a:t>
            </a:r>
            <a:r>
              <a:rPr lang="nl-NL" dirty="0" err="1" smtClean="0"/>
              <a:t>being</a:t>
            </a:r>
            <a:r>
              <a:rPr lang="nl-NL" dirty="0" smtClean="0"/>
              <a:t> </a:t>
            </a:r>
            <a:r>
              <a:rPr lang="nl-NL" dirty="0" err="1" smtClean="0"/>
              <a:t>spent</a:t>
            </a:r>
            <a:r>
              <a:rPr lang="nl-NL" dirty="0" smtClean="0"/>
              <a:t> on </a:t>
            </a:r>
            <a:r>
              <a:rPr lang="nl-NL" dirty="0" err="1" smtClean="0"/>
              <a:t>heating</a:t>
            </a:r>
            <a:r>
              <a:rPr lang="nl-NL" dirty="0" smtClean="0"/>
              <a:t>, gas, </a:t>
            </a:r>
            <a:r>
              <a:rPr lang="nl-NL" dirty="0" err="1" smtClean="0"/>
              <a:t>and</a:t>
            </a:r>
            <a:r>
              <a:rPr lang="nl-NL" dirty="0" smtClean="0"/>
              <a:t> </a:t>
            </a:r>
            <a:r>
              <a:rPr lang="nl-NL" dirty="0" err="1" smtClean="0"/>
              <a:t>electricity</a:t>
            </a:r>
            <a:r>
              <a:rPr lang="nl-NL" dirty="0" smtClean="0"/>
              <a:t> </a:t>
            </a:r>
            <a:r>
              <a:rPr lang="nl-NL" dirty="0" err="1" smtClean="0"/>
              <a:t>to</a:t>
            </a:r>
            <a:r>
              <a:rPr lang="nl-NL" dirty="0" smtClean="0"/>
              <a:t> </a:t>
            </a:r>
            <a:r>
              <a:rPr lang="nl-NL" dirty="0" err="1" smtClean="0"/>
              <a:t>invest</a:t>
            </a:r>
            <a:r>
              <a:rPr lang="nl-NL" dirty="0" smtClean="0"/>
              <a:t> in the </a:t>
            </a:r>
            <a:r>
              <a:rPr lang="nl-NL" dirty="0" err="1" smtClean="0"/>
              <a:t>renewal</a:t>
            </a:r>
            <a:r>
              <a:rPr lang="nl-NL" dirty="0" smtClean="0"/>
              <a:t> of </a:t>
            </a:r>
            <a:r>
              <a:rPr lang="nl-NL" dirty="0" err="1" smtClean="0"/>
              <a:t>existing</a:t>
            </a:r>
            <a:r>
              <a:rPr lang="nl-NL" dirty="0" smtClean="0"/>
              <a:t> </a:t>
            </a:r>
            <a:r>
              <a:rPr lang="nl-NL" dirty="0" err="1" smtClean="0"/>
              <a:t>properties</a:t>
            </a:r>
            <a:r>
              <a:rPr lang="nl-NL" dirty="0" smtClean="0"/>
              <a:t> </a:t>
            </a:r>
            <a:r>
              <a:rPr lang="nl-NL" dirty="0" err="1" smtClean="0"/>
              <a:t>to</a:t>
            </a:r>
            <a:r>
              <a:rPr lang="nl-NL" dirty="0" smtClean="0"/>
              <a:t> make </a:t>
            </a:r>
            <a:r>
              <a:rPr lang="nl-NL" dirty="0" err="1" smtClean="0"/>
              <a:t>them</a:t>
            </a:r>
            <a:r>
              <a:rPr lang="nl-NL" dirty="0" smtClean="0"/>
              <a:t> </a:t>
            </a:r>
            <a:r>
              <a:rPr lang="nl-NL" dirty="0" err="1" smtClean="0"/>
              <a:t>completely</a:t>
            </a:r>
            <a:r>
              <a:rPr lang="nl-NL" dirty="0" smtClean="0"/>
              <a:t> energy </a:t>
            </a:r>
            <a:r>
              <a:rPr lang="nl-NL" dirty="0" err="1" smtClean="0"/>
              <a:t>self-sufficient</a:t>
            </a:r>
            <a:r>
              <a:rPr lang="nl-NL" dirty="0" smtClean="0"/>
              <a:t>. </a:t>
            </a:r>
            <a:r>
              <a:rPr lang="nl-NL" dirty="0" err="1" smtClean="0"/>
              <a:t>This</a:t>
            </a:r>
            <a:r>
              <a:rPr lang="nl-NL" dirty="0" smtClean="0"/>
              <a:t> money is </a:t>
            </a:r>
            <a:r>
              <a:rPr lang="nl-NL" dirty="0" err="1" smtClean="0"/>
              <a:t>automatically</a:t>
            </a:r>
            <a:r>
              <a:rPr lang="nl-NL" dirty="0" smtClean="0"/>
              <a:t> </a:t>
            </a:r>
            <a:r>
              <a:rPr lang="nl-NL" dirty="0" err="1" smtClean="0"/>
              <a:t>debited</a:t>
            </a:r>
            <a:r>
              <a:rPr lang="nl-NL" dirty="0" smtClean="0"/>
              <a:t> </a:t>
            </a:r>
            <a:r>
              <a:rPr lang="nl-NL" dirty="0" err="1" smtClean="0"/>
              <a:t>from</a:t>
            </a:r>
            <a:r>
              <a:rPr lang="nl-NL" dirty="0" smtClean="0"/>
              <a:t> the </a:t>
            </a:r>
            <a:r>
              <a:rPr lang="nl-NL" dirty="0" err="1" smtClean="0"/>
              <a:t>household</a:t>
            </a:r>
            <a:r>
              <a:rPr lang="nl-NL" dirty="0" smtClean="0"/>
              <a:t> accounts </a:t>
            </a:r>
            <a:r>
              <a:rPr lang="nl-NL" dirty="0" err="1" smtClean="0"/>
              <a:t>and</a:t>
            </a:r>
            <a:r>
              <a:rPr lang="nl-NL" dirty="0" smtClean="0"/>
              <a:t> </a:t>
            </a:r>
            <a:r>
              <a:rPr lang="nl-NL" dirty="0" err="1" smtClean="0"/>
              <a:t>people</a:t>
            </a:r>
            <a:r>
              <a:rPr lang="nl-NL" dirty="0" smtClean="0"/>
              <a:t> have no </a:t>
            </a:r>
            <a:r>
              <a:rPr lang="nl-NL" dirty="0" err="1" smtClean="0"/>
              <a:t>idea</a:t>
            </a:r>
            <a:r>
              <a:rPr lang="nl-NL" dirty="0" smtClean="0"/>
              <a:t> </a:t>
            </a:r>
            <a:r>
              <a:rPr lang="nl-NL" dirty="0" err="1" smtClean="0"/>
              <a:t>that</a:t>
            </a:r>
            <a:r>
              <a:rPr lang="nl-NL" dirty="0" smtClean="0"/>
              <a:t> </a:t>
            </a:r>
            <a:r>
              <a:rPr lang="nl-NL" dirty="0" err="1" smtClean="0"/>
              <a:t>it</a:t>
            </a:r>
            <a:r>
              <a:rPr lang="nl-NL" dirty="0" smtClean="0"/>
              <a:t> </a:t>
            </a:r>
            <a:r>
              <a:rPr lang="nl-NL" dirty="0" err="1" smtClean="0"/>
              <a:t>can</a:t>
            </a:r>
            <a:r>
              <a:rPr lang="nl-NL" dirty="0" smtClean="0"/>
              <a:t> </a:t>
            </a:r>
            <a:r>
              <a:rPr lang="nl-NL" dirty="0" err="1" smtClean="0"/>
              <a:t>be</a:t>
            </a:r>
            <a:r>
              <a:rPr lang="nl-NL" dirty="0" smtClean="0"/>
              <a:t> </a:t>
            </a:r>
            <a:r>
              <a:rPr lang="nl-NL" dirty="0" err="1" smtClean="0"/>
              <a:t>used</a:t>
            </a:r>
            <a:r>
              <a:rPr lang="nl-NL" dirty="0" smtClean="0"/>
              <a:t> </a:t>
            </a:r>
            <a:r>
              <a:rPr lang="nl-NL" dirty="0" err="1" smtClean="0"/>
              <a:t>and</a:t>
            </a:r>
            <a:r>
              <a:rPr lang="nl-NL" dirty="0" smtClean="0"/>
              <a:t> re-</a:t>
            </a:r>
            <a:r>
              <a:rPr lang="nl-NL" dirty="0" err="1" smtClean="0"/>
              <a:t>directed</a:t>
            </a:r>
            <a:r>
              <a:rPr lang="nl-NL" dirty="0" smtClean="0"/>
              <a:t> </a:t>
            </a:r>
            <a:r>
              <a:rPr lang="nl-NL" dirty="0" err="1" smtClean="0"/>
              <a:t>into</a:t>
            </a:r>
            <a:r>
              <a:rPr lang="nl-NL" dirty="0" smtClean="0"/>
              <a:t> the </a:t>
            </a:r>
            <a:r>
              <a:rPr lang="nl-NL" dirty="0" err="1" smtClean="0"/>
              <a:t>costs</a:t>
            </a:r>
            <a:r>
              <a:rPr lang="nl-NL" dirty="0" smtClean="0"/>
              <a:t> of re-building a property </a:t>
            </a:r>
            <a:r>
              <a:rPr lang="nl-NL" dirty="0" err="1" smtClean="0"/>
              <a:t>to</a:t>
            </a:r>
            <a:r>
              <a:rPr lang="nl-NL" dirty="0" smtClean="0"/>
              <a:t> make </a:t>
            </a:r>
            <a:r>
              <a:rPr lang="nl-NL" dirty="0" err="1" smtClean="0"/>
              <a:t>it</a:t>
            </a:r>
            <a:r>
              <a:rPr lang="nl-NL" dirty="0" smtClean="0"/>
              <a:t> more </a:t>
            </a:r>
            <a:r>
              <a:rPr lang="nl-NL" dirty="0" err="1" smtClean="0"/>
              <a:t>healthy</a:t>
            </a:r>
            <a:r>
              <a:rPr lang="nl-NL" dirty="0" smtClean="0"/>
              <a:t> </a:t>
            </a:r>
            <a:r>
              <a:rPr lang="nl-NL" dirty="0" err="1" smtClean="0"/>
              <a:t>and</a:t>
            </a:r>
            <a:r>
              <a:rPr lang="nl-NL" dirty="0" smtClean="0"/>
              <a:t> </a:t>
            </a:r>
            <a:r>
              <a:rPr lang="nl-NL" dirty="0" err="1" smtClean="0"/>
              <a:t>comfortable</a:t>
            </a:r>
            <a:r>
              <a:rPr lang="nl-NL" dirty="0" smtClean="0"/>
              <a:t> </a:t>
            </a:r>
            <a:r>
              <a:rPr lang="nl-NL" dirty="0" err="1" smtClean="0"/>
              <a:t>to</a:t>
            </a:r>
            <a:r>
              <a:rPr lang="nl-NL" dirty="0" smtClean="0"/>
              <a:t> live in. </a:t>
            </a:r>
          </a:p>
          <a:p>
            <a:endParaRPr lang="nl-NL" dirty="0" smtClean="0"/>
          </a:p>
          <a:p>
            <a:r>
              <a:rPr lang="nl-NL" dirty="0" err="1" smtClean="0"/>
              <a:t>When</a:t>
            </a:r>
            <a:r>
              <a:rPr lang="nl-NL" dirty="0" smtClean="0"/>
              <a:t> I have the </a:t>
            </a:r>
            <a:r>
              <a:rPr lang="nl-NL" dirty="0" err="1" smtClean="0"/>
              <a:t>possibility</a:t>
            </a:r>
            <a:r>
              <a:rPr lang="nl-NL" dirty="0" smtClean="0"/>
              <a:t> </a:t>
            </a:r>
            <a:r>
              <a:rPr lang="nl-NL" dirty="0" err="1" smtClean="0"/>
              <a:t>to</a:t>
            </a:r>
            <a:r>
              <a:rPr lang="nl-NL" dirty="0" smtClean="0"/>
              <a:t> </a:t>
            </a:r>
            <a:r>
              <a:rPr lang="nl-NL" dirty="0" err="1" smtClean="0"/>
              <a:t>spent</a:t>
            </a:r>
            <a:r>
              <a:rPr lang="nl-NL" dirty="0" smtClean="0"/>
              <a:t> 13 </a:t>
            </a:r>
            <a:r>
              <a:rPr lang="nl-NL" dirty="0" err="1" smtClean="0"/>
              <a:t>billion</a:t>
            </a:r>
            <a:r>
              <a:rPr lang="nl-NL" dirty="0" smtClean="0"/>
              <a:t> per </a:t>
            </a:r>
            <a:r>
              <a:rPr lang="nl-NL" dirty="0" err="1" smtClean="0"/>
              <a:t>year</a:t>
            </a:r>
            <a:r>
              <a:rPr lang="nl-NL" dirty="0" smtClean="0"/>
              <a:t> </a:t>
            </a:r>
            <a:r>
              <a:rPr lang="nl-NL" dirty="0" err="1" smtClean="0"/>
              <a:t>to</a:t>
            </a:r>
            <a:r>
              <a:rPr lang="nl-NL" dirty="0" smtClean="0"/>
              <a:t> </a:t>
            </a:r>
            <a:r>
              <a:rPr lang="nl-NL" dirty="0" err="1" smtClean="0"/>
              <a:t>pay</a:t>
            </a:r>
            <a:r>
              <a:rPr lang="nl-NL" dirty="0" smtClean="0"/>
              <a:t> interest </a:t>
            </a:r>
            <a:r>
              <a:rPr lang="nl-NL" dirty="0" err="1" smtClean="0"/>
              <a:t>and</a:t>
            </a:r>
            <a:r>
              <a:rPr lang="nl-NL" dirty="0" smtClean="0"/>
              <a:t> </a:t>
            </a:r>
            <a:r>
              <a:rPr lang="nl-NL" dirty="0" err="1" smtClean="0"/>
              <a:t>repayments</a:t>
            </a:r>
            <a:r>
              <a:rPr lang="nl-NL" dirty="0" smtClean="0"/>
              <a:t>, the bank </a:t>
            </a:r>
            <a:r>
              <a:rPr lang="nl-NL" dirty="0" err="1" smtClean="0"/>
              <a:t>could</a:t>
            </a:r>
            <a:r>
              <a:rPr lang="nl-NL" dirty="0" smtClean="0"/>
              <a:t> </a:t>
            </a:r>
            <a:r>
              <a:rPr lang="nl-NL" dirty="0" err="1" smtClean="0"/>
              <a:t>lend</a:t>
            </a:r>
            <a:r>
              <a:rPr lang="nl-NL" dirty="0" smtClean="0"/>
              <a:t> me 240 </a:t>
            </a:r>
            <a:r>
              <a:rPr lang="nl-NL" dirty="0" err="1" smtClean="0"/>
              <a:t>billion</a:t>
            </a:r>
            <a:r>
              <a:rPr lang="nl-NL" dirty="0" smtClean="0"/>
              <a:t> euro, </a:t>
            </a:r>
            <a:r>
              <a:rPr lang="nl-NL" dirty="0" err="1" smtClean="0"/>
              <a:t>enough</a:t>
            </a:r>
            <a:r>
              <a:rPr lang="nl-NL" dirty="0" smtClean="0"/>
              <a:t> </a:t>
            </a:r>
            <a:r>
              <a:rPr lang="nl-NL" dirty="0" err="1" smtClean="0"/>
              <a:t>for</a:t>
            </a:r>
            <a:r>
              <a:rPr lang="nl-NL" dirty="0" smtClean="0"/>
              <a:t> à big </a:t>
            </a:r>
            <a:r>
              <a:rPr lang="nl-NL" dirty="0" err="1" smtClean="0"/>
              <a:t>transition</a:t>
            </a:r>
            <a:r>
              <a:rPr lang="nl-NL" dirty="0" smtClean="0"/>
              <a:t> </a:t>
            </a:r>
            <a:endParaRPr lang="nl-NL" dirty="0"/>
          </a:p>
        </p:txBody>
      </p:sp>
      <p:sp>
        <p:nvSpPr>
          <p:cNvPr id="4" name="Tijdelijke aanduiding voor dianummer 3"/>
          <p:cNvSpPr>
            <a:spLocks noGrp="1"/>
          </p:cNvSpPr>
          <p:nvPr>
            <p:ph type="sldNum" sz="quarter" idx="10"/>
          </p:nvPr>
        </p:nvSpPr>
        <p:spPr/>
        <p:txBody>
          <a:bodyPr/>
          <a:lstStyle/>
          <a:p>
            <a:fld id="{AC06C316-F7DB-42B2-AE5E-E19AE12AB5FC}" type="slidenum">
              <a:rPr lang="nl-NL" smtClean="0"/>
              <a:pPr/>
              <a:t>2</a:t>
            </a:fld>
            <a:endParaRPr lang="nl-NL"/>
          </a:p>
        </p:txBody>
      </p:sp>
    </p:spTree>
    <p:extLst>
      <p:ext uri="{BB962C8B-B14F-4D97-AF65-F5344CB8AC3E}">
        <p14:creationId xmlns:p14="http://schemas.microsoft.com/office/powerpoint/2010/main" val="7966846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err="1" smtClean="0"/>
              <a:t>Imagine</a:t>
            </a:r>
            <a:r>
              <a:rPr lang="nl-NL" dirty="0" smtClean="0"/>
              <a:t> a </a:t>
            </a:r>
            <a:r>
              <a:rPr lang="nl-NL" dirty="0" err="1" smtClean="0"/>
              <a:t>world</a:t>
            </a:r>
            <a:r>
              <a:rPr lang="nl-NL" dirty="0" smtClean="0"/>
              <a:t> </a:t>
            </a:r>
            <a:r>
              <a:rPr lang="nl-NL" dirty="0" err="1" smtClean="0"/>
              <a:t>where</a:t>
            </a:r>
            <a:r>
              <a:rPr lang="nl-NL" dirty="0" smtClean="0"/>
              <a:t> we </a:t>
            </a:r>
            <a:r>
              <a:rPr lang="nl-NL" dirty="0" err="1" smtClean="0"/>
              <a:t>could</a:t>
            </a:r>
            <a:r>
              <a:rPr lang="nl-NL" dirty="0" smtClean="0"/>
              <a:t> </a:t>
            </a:r>
            <a:r>
              <a:rPr lang="nl-NL" dirty="0" err="1" smtClean="0"/>
              <a:t>use</a:t>
            </a:r>
            <a:r>
              <a:rPr lang="nl-NL" dirty="0" smtClean="0"/>
              <a:t> </a:t>
            </a:r>
            <a:r>
              <a:rPr lang="nl-NL" dirty="0" err="1" smtClean="0"/>
              <a:t>and</a:t>
            </a:r>
            <a:r>
              <a:rPr lang="nl-NL" dirty="0" smtClean="0"/>
              <a:t> re-</a:t>
            </a:r>
            <a:r>
              <a:rPr lang="nl-NL" dirty="0" err="1" smtClean="0"/>
              <a:t>allocated</a:t>
            </a:r>
            <a:r>
              <a:rPr lang="nl-NL" dirty="0" smtClean="0"/>
              <a:t> </a:t>
            </a:r>
            <a:r>
              <a:rPr lang="nl-NL" dirty="0" err="1" smtClean="0"/>
              <a:t>this</a:t>
            </a:r>
            <a:r>
              <a:rPr lang="nl-NL" dirty="0" smtClean="0"/>
              <a:t> </a:t>
            </a:r>
            <a:r>
              <a:rPr lang="nl-NL" dirty="0" err="1" smtClean="0"/>
              <a:t>thirteen</a:t>
            </a:r>
            <a:r>
              <a:rPr lang="nl-NL" dirty="0" smtClean="0"/>
              <a:t> </a:t>
            </a:r>
            <a:r>
              <a:rPr lang="nl-NL" dirty="0" err="1" smtClean="0"/>
              <a:t>billion</a:t>
            </a:r>
            <a:r>
              <a:rPr lang="nl-NL" dirty="0" smtClean="0"/>
              <a:t>. </a:t>
            </a:r>
            <a:r>
              <a:rPr lang="nl-NL" dirty="0" err="1" smtClean="0"/>
              <a:t>This</a:t>
            </a:r>
            <a:r>
              <a:rPr lang="nl-NL" dirty="0" smtClean="0"/>
              <a:t> cash flow </a:t>
            </a:r>
            <a:r>
              <a:rPr lang="nl-NL" dirty="0" err="1" smtClean="0"/>
              <a:t>could</a:t>
            </a:r>
            <a:r>
              <a:rPr lang="nl-NL" dirty="0" smtClean="0"/>
              <a:t> </a:t>
            </a:r>
            <a:r>
              <a:rPr lang="nl-NL" dirty="0" err="1" smtClean="0"/>
              <a:t>be</a:t>
            </a:r>
            <a:r>
              <a:rPr lang="nl-NL" dirty="0" smtClean="0"/>
              <a:t> </a:t>
            </a:r>
            <a:r>
              <a:rPr lang="nl-NL" dirty="0" err="1" smtClean="0"/>
              <a:t>kept</a:t>
            </a:r>
            <a:r>
              <a:rPr lang="nl-NL" dirty="0" smtClean="0"/>
              <a:t> .. (</a:t>
            </a:r>
            <a:r>
              <a:rPr lang="nl-NL" dirty="0" err="1" smtClean="0"/>
              <a:t>if</a:t>
            </a:r>
            <a:r>
              <a:rPr lang="nl-NL" dirty="0" smtClean="0"/>
              <a:t> we </a:t>
            </a:r>
            <a:r>
              <a:rPr lang="nl-NL" dirty="0" err="1" smtClean="0"/>
              <a:t>create</a:t>
            </a:r>
            <a:r>
              <a:rPr lang="nl-NL" dirty="0" smtClean="0"/>
              <a:t> the right </a:t>
            </a:r>
            <a:r>
              <a:rPr lang="nl-NL" dirty="0" err="1" smtClean="0"/>
              <a:t>conditions</a:t>
            </a:r>
            <a:r>
              <a:rPr lang="nl-NL" dirty="0" smtClean="0"/>
              <a:t>) .. </a:t>
            </a:r>
            <a:r>
              <a:rPr lang="nl-NL" dirty="0" err="1" smtClean="0"/>
              <a:t>within</a:t>
            </a:r>
            <a:r>
              <a:rPr lang="nl-NL" dirty="0" smtClean="0"/>
              <a:t> the </a:t>
            </a:r>
            <a:r>
              <a:rPr lang="nl-NL" dirty="0" err="1" smtClean="0"/>
              <a:t>housing</a:t>
            </a:r>
            <a:r>
              <a:rPr lang="nl-NL" dirty="0" smtClean="0"/>
              <a:t> sector. In </a:t>
            </a:r>
            <a:r>
              <a:rPr lang="nl-NL" dirty="0" err="1" smtClean="0"/>
              <a:t>this</a:t>
            </a:r>
            <a:r>
              <a:rPr lang="nl-NL" dirty="0" smtClean="0"/>
              <a:t> </a:t>
            </a:r>
            <a:r>
              <a:rPr lang="nl-NL" dirty="0" err="1" smtClean="0"/>
              <a:t>imaginary</a:t>
            </a:r>
            <a:r>
              <a:rPr lang="nl-NL" dirty="0" smtClean="0"/>
              <a:t> </a:t>
            </a:r>
            <a:r>
              <a:rPr lang="nl-NL" dirty="0" err="1" smtClean="0"/>
              <a:t>world</a:t>
            </a:r>
            <a:r>
              <a:rPr lang="nl-NL" dirty="0" smtClean="0"/>
              <a:t>, </a:t>
            </a:r>
            <a:r>
              <a:rPr lang="nl-NL" dirty="0" err="1" smtClean="0"/>
              <a:t>this</a:t>
            </a:r>
            <a:r>
              <a:rPr lang="nl-NL" dirty="0" smtClean="0"/>
              <a:t> </a:t>
            </a:r>
            <a:r>
              <a:rPr lang="nl-NL" dirty="0" err="1" smtClean="0"/>
              <a:t>could</a:t>
            </a:r>
            <a:r>
              <a:rPr lang="nl-NL" dirty="0" smtClean="0"/>
              <a:t> </a:t>
            </a:r>
            <a:r>
              <a:rPr lang="nl-NL" dirty="0" err="1" smtClean="0"/>
              <a:t>mean</a:t>
            </a:r>
            <a:r>
              <a:rPr lang="nl-NL" dirty="0" smtClean="0"/>
              <a:t> </a:t>
            </a:r>
            <a:r>
              <a:rPr lang="nl-NL" dirty="0" err="1" smtClean="0"/>
              <a:t>that</a:t>
            </a:r>
            <a:r>
              <a:rPr lang="nl-NL" dirty="0" smtClean="0"/>
              <a:t> the building </a:t>
            </a:r>
            <a:r>
              <a:rPr lang="nl-NL" dirty="0" err="1" smtClean="0"/>
              <a:t>industry</a:t>
            </a:r>
            <a:r>
              <a:rPr lang="nl-NL" dirty="0" smtClean="0"/>
              <a:t> </a:t>
            </a:r>
            <a:r>
              <a:rPr lang="nl-NL" dirty="0" err="1" smtClean="0"/>
              <a:t>would</a:t>
            </a:r>
            <a:r>
              <a:rPr lang="nl-NL" dirty="0" smtClean="0"/>
              <a:t> </a:t>
            </a:r>
            <a:r>
              <a:rPr lang="nl-NL" dirty="0" err="1" smtClean="0"/>
              <a:t>then</a:t>
            </a:r>
            <a:r>
              <a:rPr lang="nl-NL" dirty="0" smtClean="0"/>
              <a:t> </a:t>
            </a:r>
            <a:r>
              <a:rPr lang="nl-NL" dirty="0" err="1" smtClean="0"/>
              <a:t>become</a:t>
            </a:r>
            <a:r>
              <a:rPr lang="nl-NL" dirty="0" smtClean="0"/>
              <a:t> </a:t>
            </a:r>
            <a:r>
              <a:rPr lang="nl-NL" dirty="0" err="1" smtClean="0"/>
              <a:t>one</a:t>
            </a:r>
            <a:r>
              <a:rPr lang="nl-NL" dirty="0" smtClean="0"/>
              <a:t> of the </a:t>
            </a:r>
            <a:r>
              <a:rPr lang="nl-NL" dirty="0" err="1" smtClean="0"/>
              <a:t>greatest</a:t>
            </a:r>
            <a:r>
              <a:rPr lang="nl-NL" dirty="0" smtClean="0"/>
              <a:t> </a:t>
            </a:r>
            <a:r>
              <a:rPr lang="nl-NL" dirty="0" err="1" smtClean="0"/>
              <a:t>competitors</a:t>
            </a:r>
            <a:r>
              <a:rPr lang="nl-NL" dirty="0" smtClean="0"/>
              <a:t> of the traditional energy companies. </a:t>
            </a:r>
            <a:r>
              <a:rPr lang="nl-NL" dirty="0" err="1" smtClean="0"/>
              <a:t>They</a:t>
            </a:r>
            <a:r>
              <a:rPr lang="nl-NL" dirty="0" smtClean="0"/>
              <a:t> </a:t>
            </a:r>
            <a:r>
              <a:rPr lang="nl-NL" dirty="0" err="1" smtClean="0"/>
              <a:t>can</a:t>
            </a:r>
            <a:r>
              <a:rPr lang="nl-NL" dirty="0" smtClean="0"/>
              <a:t> </a:t>
            </a:r>
            <a:r>
              <a:rPr lang="nl-NL" dirty="0" err="1" smtClean="0"/>
              <a:t>deliver</a:t>
            </a:r>
            <a:r>
              <a:rPr lang="nl-NL" dirty="0" smtClean="0"/>
              <a:t> the most </a:t>
            </a:r>
            <a:r>
              <a:rPr lang="nl-NL" dirty="0" err="1" smtClean="0"/>
              <a:t>highest</a:t>
            </a:r>
            <a:r>
              <a:rPr lang="nl-NL" dirty="0" smtClean="0"/>
              <a:t> form of </a:t>
            </a:r>
            <a:r>
              <a:rPr lang="nl-NL" dirty="0" err="1" smtClean="0"/>
              <a:t>sustainable</a:t>
            </a:r>
            <a:r>
              <a:rPr lang="nl-NL" dirty="0" smtClean="0"/>
              <a:t> energy...</a:t>
            </a:r>
            <a:r>
              <a:rPr lang="nl-NL" dirty="0" err="1" smtClean="0"/>
              <a:t>saved</a:t>
            </a:r>
            <a:r>
              <a:rPr lang="nl-NL" dirty="0" smtClean="0"/>
              <a:t> energy. </a:t>
            </a:r>
            <a:endParaRPr lang="nl-NL" dirty="0"/>
          </a:p>
        </p:txBody>
      </p:sp>
      <p:sp>
        <p:nvSpPr>
          <p:cNvPr id="4" name="Tijdelijke aanduiding voor dianummer 3"/>
          <p:cNvSpPr>
            <a:spLocks noGrp="1"/>
          </p:cNvSpPr>
          <p:nvPr>
            <p:ph type="sldNum" sz="quarter" idx="10"/>
          </p:nvPr>
        </p:nvSpPr>
        <p:spPr/>
        <p:txBody>
          <a:bodyPr/>
          <a:lstStyle/>
          <a:p>
            <a:fld id="{AC06C316-F7DB-42B2-AE5E-E19AE12AB5FC}" type="slidenum">
              <a:rPr lang="nl-NL" smtClean="0"/>
              <a:pPr/>
              <a:t>3</a:t>
            </a:fld>
            <a:endParaRPr lang="nl-NL"/>
          </a:p>
        </p:txBody>
      </p:sp>
    </p:spTree>
    <p:extLst>
      <p:ext uri="{BB962C8B-B14F-4D97-AF65-F5344CB8AC3E}">
        <p14:creationId xmlns:p14="http://schemas.microsoft.com/office/powerpoint/2010/main" val="42924239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261F1338-5BBA-1943-8B71-3FD935B4FC3F}" type="slidenum">
              <a:rPr lang="nl-NL" sz="1200">
                <a:solidFill>
                  <a:srgbClr val="000000"/>
                </a:solidFill>
              </a:rPr>
              <a:pPr eaLnBrk="1" hangingPunct="1"/>
              <a:t>4</a:t>
            </a:fld>
            <a:endParaRPr lang="nl-NL" sz="1200">
              <a:solidFill>
                <a:srgbClr val="000000"/>
              </a:solidFill>
            </a:endParaRPr>
          </a:p>
        </p:txBody>
      </p:sp>
      <p:sp>
        <p:nvSpPr>
          <p:cNvPr id="103427" name="Text Box 2"/>
          <p:cNvSpPr txBox="1">
            <a:spLocks noChangeArrowheads="1"/>
          </p:cNvSpPr>
          <p:nvPr/>
        </p:nvSpPr>
        <p:spPr bwMode="auto">
          <a:xfrm>
            <a:off x="922515" y="685838"/>
            <a:ext cx="5014573" cy="3429182"/>
          </a:xfrm>
          <a:prstGeom prst="rect">
            <a:avLst/>
          </a:prstGeom>
          <a:solidFill>
            <a:srgbClr val="FFFFFF"/>
          </a:solidFill>
          <a:ln w="9360">
            <a:solidFill>
              <a:srgbClr val="000000"/>
            </a:solidFill>
            <a:miter lim="800000"/>
            <a:headEnd/>
            <a:tailEnd/>
          </a:ln>
        </p:spPr>
        <p:txBody>
          <a:bodyPr wrap="none" lIns="91413" tIns="45706" rIns="91413" bIns="45706" anchor="ct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endParaRPr lang="en-US" smtClean="0">
              <a:solidFill>
                <a:srgbClr val="000000"/>
              </a:solidFill>
              <a:latin typeface="Candara" charset="0"/>
              <a:cs typeface="Arial" charset="0"/>
            </a:endParaRPr>
          </a:p>
        </p:txBody>
      </p:sp>
      <p:sp>
        <p:nvSpPr>
          <p:cNvPr id="103428" name="Rectangle 3"/>
          <p:cNvSpPr>
            <a:spLocks noGrp="1" noChangeArrowheads="1"/>
          </p:cNvSpPr>
          <p:nvPr>
            <p:ph type="body"/>
          </p:nvPr>
        </p:nvSpPr>
        <p:spPr>
          <a:xfrm>
            <a:off x="685480" y="4344607"/>
            <a:ext cx="5475830" cy="410039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none" lIns="91413" tIns="45706" rIns="91413" bIns="45706" anchor="ct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dirty="0" smtClean="0">
                <a:solidFill>
                  <a:srgbClr val="FF0000"/>
                </a:solidFill>
                <a:effectLst/>
                <a:latin typeface="Consolas"/>
                <a:ea typeface="ＭＳ 明朝"/>
                <a:cs typeface="Consolas"/>
              </a:rPr>
              <a:t>When we talk about sustainability in the Netherlands it's mostly about electricity...about windmills and solar power. In this graph you would see that's not the issue in case of Holland. We warm 99% of our houses with gas. So the biggest issue is about heating. The greatest sustainable impact is to decrease the energy demand, even if you're heating comes from electricity which is even more expensive than gas.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p:cNvSpPr>
          <p:nvPr>
            <p:ph type="sldImg"/>
          </p:nvPr>
        </p:nvSpPr>
        <p:spPr>
          <a:xfrm>
            <a:off x="1143000" y="685800"/>
            <a:ext cx="4572000" cy="3429000"/>
          </a:xfrm>
          <a:ln/>
        </p:spPr>
      </p:sp>
      <p:sp>
        <p:nvSpPr>
          <p:cNvPr id="30723" name="Notes Placeholder 2"/>
          <p:cNvSpPr>
            <a:spLocks noGrp="1"/>
          </p:cNvSpPr>
          <p:nvPr>
            <p:ph type="body" idx="1"/>
          </p:nvPr>
        </p:nvSpPr>
        <p:spPr>
          <a:noFill/>
        </p:spPr>
        <p:txBody>
          <a:bodyPr/>
          <a:lstStyle/>
          <a:p>
            <a:r>
              <a:rPr lang="en-US" dirty="0" smtClean="0">
                <a:ea typeface="ＭＳ Ｐゴシック" pitchFamily="-111" charset="-128"/>
              </a:rPr>
              <a:t>But one green light is not a transition. We have carried out experiments during the past four years to discover which conditions would be necessary to create a big movement. How can we turn all the lights to green at the same time?</a:t>
            </a:r>
          </a:p>
        </p:txBody>
      </p:sp>
      <p:sp>
        <p:nvSpPr>
          <p:cNvPr id="30724" name="Slide Number Placeholder 3"/>
          <p:cNvSpPr>
            <a:spLocks noGrp="1"/>
          </p:cNvSpPr>
          <p:nvPr>
            <p:ph type="sldNum" sz="quarter" idx="5"/>
          </p:nvPr>
        </p:nvSpPr>
        <p:spPr>
          <a:noFill/>
          <a:ln>
            <a:miter lim="800000"/>
            <a:headEnd/>
            <a:tailEnd/>
          </a:ln>
        </p:spPr>
        <p:txBody>
          <a:bodyPr/>
          <a:lstStyle/>
          <a:p>
            <a:fld id="{6F0CEE8D-C7EF-4FD6-A635-FACECB91AE5D}" type="slidenum">
              <a:rPr lang="nl-NL"/>
              <a:pPr/>
              <a:t>9</a:t>
            </a:fld>
            <a:endParaRPr lang="nl-NL"/>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p:cNvSpPr>
          <p:nvPr>
            <p:ph type="sldImg"/>
          </p:nvPr>
        </p:nvSpPr>
        <p:spPr>
          <a:xfrm>
            <a:off x="1143000" y="685800"/>
            <a:ext cx="4572000" cy="3429000"/>
          </a:xfrm>
          <a:ln/>
        </p:spPr>
      </p:sp>
      <p:sp>
        <p:nvSpPr>
          <p:cNvPr id="30723" name="Notes Placeholder 2"/>
          <p:cNvSpPr>
            <a:spLocks noGrp="1"/>
          </p:cNvSpPr>
          <p:nvPr>
            <p:ph type="body" idx="1"/>
          </p:nvPr>
        </p:nvSpPr>
        <p:spPr>
          <a:noFill/>
        </p:spPr>
        <p:txBody>
          <a:bodyPr/>
          <a:lstStyle/>
          <a:p>
            <a:r>
              <a:rPr lang="en-US" dirty="0" smtClean="0">
                <a:ea typeface="ＭＳ Ｐゴシック" pitchFamily="-111" charset="-128"/>
              </a:rPr>
              <a:t>That's the question we answered using the experiments we did with the front runners in the housing industry.</a:t>
            </a:r>
          </a:p>
          <a:p>
            <a:endParaRPr lang="en-US" dirty="0" smtClean="0">
              <a:ea typeface="ＭＳ Ｐゴシック" pitchFamily="-111" charset="-128"/>
            </a:endParaRPr>
          </a:p>
          <a:p>
            <a:r>
              <a:rPr lang="en-US" dirty="0" smtClean="0">
                <a:ea typeface="ＭＳ Ｐゴシック" pitchFamily="-111" charset="-128"/>
              </a:rPr>
              <a:t>When I started with the program, I went around to find out which motivators were working within the context of the parties I interacted with. For example the increasing problems with energy poverty for low income families.</a:t>
            </a:r>
          </a:p>
        </p:txBody>
      </p:sp>
      <p:sp>
        <p:nvSpPr>
          <p:cNvPr id="30724" name="Slide Number Placeholder 3"/>
          <p:cNvSpPr>
            <a:spLocks noGrp="1"/>
          </p:cNvSpPr>
          <p:nvPr>
            <p:ph type="sldNum" sz="quarter" idx="5"/>
          </p:nvPr>
        </p:nvSpPr>
        <p:spPr>
          <a:noFill/>
          <a:ln>
            <a:miter lim="800000"/>
            <a:headEnd/>
            <a:tailEnd/>
          </a:ln>
        </p:spPr>
        <p:txBody>
          <a:bodyPr/>
          <a:lstStyle/>
          <a:p>
            <a:fld id="{6F0CEE8D-C7EF-4FD6-A635-FACECB91AE5D}" type="slidenum">
              <a:rPr lang="nl-NL">
                <a:solidFill>
                  <a:prstClr val="black"/>
                </a:solidFill>
                <a:latin typeface="Calibri"/>
              </a:rPr>
              <a:pPr/>
              <a:t>10</a:t>
            </a:fld>
            <a:endParaRPr lang="nl-NL">
              <a:solidFill>
                <a:prstClr val="black"/>
              </a:solidFill>
              <a:latin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Image Placeholder 1"/>
          <p:cNvSpPr>
            <a:spLocks noGrp="1" noRot="1" noChangeAspect="1"/>
          </p:cNvSpPr>
          <p:nvPr>
            <p:ph type="sldImg"/>
          </p:nvPr>
        </p:nvSpPr>
        <p:spPr>
          <a:xfrm>
            <a:off x="1143000" y="685800"/>
            <a:ext cx="4572000" cy="3429000"/>
          </a:xfrm>
          <a:ln/>
        </p:spPr>
      </p:sp>
      <p:sp>
        <p:nvSpPr>
          <p:cNvPr id="88067"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nl-NL" dirty="0" err="1" smtClean="0">
                <a:ea typeface="ＭＳ Ｐゴシック" charset="0"/>
                <a:cs typeface="ＭＳ Ｐゴシック" charset="0"/>
              </a:rPr>
              <a:t>This</a:t>
            </a:r>
            <a:r>
              <a:rPr lang="nl-NL" dirty="0" smtClean="0">
                <a:ea typeface="ＭＳ Ｐゴシック" charset="0"/>
                <a:cs typeface="ＭＳ Ｐゴシック" charset="0"/>
              </a:rPr>
              <a:t> </a:t>
            </a:r>
            <a:r>
              <a:rPr lang="nl-NL" dirty="0" err="1" smtClean="0">
                <a:ea typeface="ＭＳ Ｐゴシック" charset="0"/>
                <a:cs typeface="ＭＳ Ｐゴシック" charset="0"/>
              </a:rPr>
              <a:t>graph</a:t>
            </a:r>
            <a:r>
              <a:rPr lang="nl-NL" dirty="0" smtClean="0">
                <a:ea typeface="ＭＳ Ｐゴシック" charset="0"/>
                <a:cs typeface="ＭＳ Ｐゴシック" charset="0"/>
              </a:rPr>
              <a:t>, </a:t>
            </a:r>
            <a:r>
              <a:rPr lang="nl-NL" dirty="0" err="1" smtClean="0">
                <a:ea typeface="ＭＳ Ｐゴシック" charset="0"/>
                <a:cs typeface="ＭＳ Ｐゴシック" charset="0"/>
              </a:rPr>
              <a:t>highlights</a:t>
            </a:r>
            <a:r>
              <a:rPr lang="nl-NL" dirty="0" smtClean="0">
                <a:ea typeface="ＭＳ Ｐゴシック" charset="0"/>
                <a:cs typeface="ＭＳ Ｐゴシック" charset="0"/>
              </a:rPr>
              <a:t> </a:t>
            </a:r>
            <a:r>
              <a:rPr lang="nl-NL" dirty="0" err="1" smtClean="0">
                <a:ea typeface="ＭＳ Ｐゴシック" charset="0"/>
                <a:cs typeface="ＭＳ Ｐゴシック" charset="0"/>
              </a:rPr>
              <a:t>that</a:t>
            </a:r>
            <a:r>
              <a:rPr lang="nl-NL" dirty="0" smtClean="0">
                <a:ea typeface="ＭＳ Ｐゴシック" charset="0"/>
                <a:cs typeface="ＭＳ Ｐゴシック" charset="0"/>
              </a:rPr>
              <a:t> </a:t>
            </a:r>
            <a:r>
              <a:rPr lang="nl-NL" dirty="0" err="1" smtClean="0">
                <a:ea typeface="ＭＳ Ｐゴシック" charset="0"/>
                <a:cs typeface="ＭＳ Ｐゴシック" charset="0"/>
              </a:rPr>
              <a:t>older</a:t>
            </a:r>
            <a:r>
              <a:rPr lang="nl-NL" dirty="0" smtClean="0">
                <a:ea typeface="ＭＳ Ｐゴシック" charset="0"/>
                <a:cs typeface="ＭＳ Ｐゴシック" charset="0"/>
              </a:rPr>
              <a:t> homes </a:t>
            </a:r>
            <a:r>
              <a:rPr lang="nl-NL" dirty="0" err="1" smtClean="0">
                <a:ea typeface="ＭＳ Ｐゴシック" charset="0"/>
                <a:cs typeface="ＭＳ Ｐゴシック" charset="0"/>
              </a:rPr>
              <a:t>with</a:t>
            </a:r>
            <a:r>
              <a:rPr lang="nl-NL" dirty="0" smtClean="0">
                <a:ea typeface="ＭＳ Ｐゴシック" charset="0"/>
                <a:cs typeface="ＭＳ Ｐゴシック" charset="0"/>
              </a:rPr>
              <a:t> </a:t>
            </a:r>
            <a:r>
              <a:rPr lang="nl-NL" dirty="0" err="1" smtClean="0">
                <a:ea typeface="ＭＳ Ｐゴシック" charset="0"/>
                <a:cs typeface="ＭＳ Ｐゴシック" charset="0"/>
              </a:rPr>
              <a:t>poorly</a:t>
            </a:r>
            <a:r>
              <a:rPr lang="nl-NL" dirty="0" smtClean="0">
                <a:ea typeface="ＭＳ Ｐゴシック" charset="0"/>
                <a:cs typeface="ＭＳ Ｐゴシック" charset="0"/>
              </a:rPr>
              <a:t> </a:t>
            </a:r>
            <a:r>
              <a:rPr lang="nl-NL" dirty="0" err="1" smtClean="0">
                <a:ea typeface="ＭＳ Ｐゴシック" charset="0"/>
                <a:cs typeface="ＭＳ Ｐゴシック" charset="0"/>
              </a:rPr>
              <a:t>build</a:t>
            </a:r>
            <a:r>
              <a:rPr lang="nl-NL" dirty="0" smtClean="0">
                <a:ea typeface="ＭＳ Ｐゴシック" charset="0"/>
                <a:cs typeface="ＭＳ Ｐゴシック" charset="0"/>
              </a:rPr>
              <a:t> </a:t>
            </a:r>
            <a:r>
              <a:rPr lang="nl-NL" dirty="0" err="1" smtClean="0">
                <a:ea typeface="ＭＳ Ｐゴシック" charset="0"/>
                <a:cs typeface="ＭＳ Ｐゴシック" charset="0"/>
              </a:rPr>
              <a:t>quality</a:t>
            </a:r>
            <a:r>
              <a:rPr lang="nl-NL" dirty="0" smtClean="0">
                <a:ea typeface="ＭＳ Ｐゴシック" charset="0"/>
                <a:cs typeface="ＭＳ Ｐゴシック" charset="0"/>
              </a:rPr>
              <a:t>, have the </a:t>
            </a:r>
            <a:r>
              <a:rPr lang="nl-NL" dirty="0" err="1" smtClean="0">
                <a:ea typeface="ＭＳ Ｐゴシック" charset="0"/>
                <a:cs typeface="ＭＳ Ｐゴシック" charset="0"/>
              </a:rPr>
              <a:t>highest</a:t>
            </a:r>
            <a:r>
              <a:rPr lang="nl-NL" dirty="0" smtClean="0">
                <a:ea typeface="ＭＳ Ｐゴシック" charset="0"/>
                <a:cs typeface="ＭＳ Ｐゴシック" charset="0"/>
              </a:rPr>
              <a:t> energy </a:t>
            </a:r>
            <a:r>
              <a:rPr lang="nl-NL" dirty="0" err="1" smtClean="0">
                <a:ea typeface="ＭＳ Ｐゴシック" charset="0"/>
                <a:cs typeface="ＭＳ Ｐゴシック" charset="0"/>
              </a:rPr>
              <a:t>bill</a:t>
            </a:r>
            <a:r>
              <a:rPr lang="nl-NL" dirty="0" smtClean="0">
                <a:ea typeface="ＭＳ Ｐゴシック" charset="0"/>
                <a:cs typeface="ＭＳ Ｐゴシック" charset="0"/>
              </a:rPr>
              <a:t> </a:t>
            </a:r>
            <a:r>
              <a:rPr lang="nl-NL" dirty="0" err="1" smtClean="0">
                <a:ea typeface="ＭＳ Ｐゴシック" charset="0"/>
                <a:cs typeface="ＭＳ Ｐゴシック" charset="0"/>
              </a:rPr>
              <a:t>and</a:t>
            </a:r>
            <a:r>
              <a:rPr lang="nl-NL" dirty="0" smtClean="0">
                <a:ea typeface="ＭＳ Ｐゴシック" charset="0"/>
                <a:cs typeface="ＭＳ Ｐゴシック" charset="0"/>
              </a:rPr>
              <a:t> the </a:t>
            </a:r>
            <a:r>
              <a:rPr lang="nl-NL" dirty="0" err="1" smtClean="0">
                <a:ea typeface="ＭＳ Ｐゴシック" charset="0"/>
                <a:cs typeface="ＭＳ Ｐゴシック" charset="0"/>
              </a:rPr>
              <a:t>lowest</a:t>
            </a:r>
            <a:r>
              <a:rPr lang="nl-NL" dirty="0" smtClean="0">
                <a:ea typeface="ＭＳ Ｐゴシック" charset="0"/>
                <a:cs typeface="ＭＳ Ｐゴシック" charset="0"/>
              </a:rPr>
              <a:t> rent. </a:t>
            </a:r>
            <a:r>
              <a:rPr lang="nl-NL" dirty="0" err="1" smtClean="0">
                <a:ea typeface="ＭＳ Ｐゴシック" charset="0"/>
                <a:cs typeface="ＭＳ Ｐゴシック" charset="0"/>
              </a:rPr>
              <a:t>With</a:t>
            </a:r>
            <a:r>
              <a:rPr lang="nl-NL" dirty="0" smtClean="0">
                <a:ea typeface="ＭＳ Ｐゴシック" charset="0"/>
                <a:cs typeface="ＭＳ Ｐゴシック" charset="0"/>
              </a:rPr>
              <a:t> the </a:t>
            </a:r>
            <a:r>
              <a:rPr lang="nl-NL" dirty="0" err="1" smtClean="0">
                <a:ea typeface="ＭＳ Ｐゴシック" charset="0"/>
                <a:cs typeface="ＭＳ Ｐゴシック" charset="0"/>
              </a:rPr>
              <a:t>fast</a:t>
            </a:r>
            <a:r>
              <a:rPr lang="nl-NL" dirty="0" smtClean="0">
                <a:ea typeface="ＭＳ Ｐゴシック" charset="0"/>
                <a:cs typeface="ＭＳ Ｐゴシック" charset="0"/>
              </a:rPr>
              <a:t> </a:t>
            </a:r>
            <a:r>
              <a:rPr lang="nl-NL" dirty="0" err="1" smtClean="0">
                <a:ea typeface="ＭＳ Ｐゴシック" charset="0"/>
                <a:cs typeface="ＭＳ Ｐゴシック" charset="0"/>
              </a:rPr>
              <a:t>growing</a:t>
            </a:r>
            <a:r>
              <a:rPr lang="nl-NL" dirty="0" smtClean="0">
                <a:ea typeface="ＭＳ Ｐゴシック" charset="0"/>
                <a:cs typeface="ＭＳ Ｐゴシック" charset="0"/>
              </a:rPr>
              <a:t> energy </a:t>
            </a:r>
            <a:r>
              <a:rPr lang="nl-NL" dirty="0" err="1" smtClean="0">
                <a:ea typeface="ＭＳ Ｐゴシック" charset="0"/>
                <a:cs typeface="ＭＳ Ｐゴシック" charset="0"/>
              </a:rPr>
              <a:t>costs</a:t>
            </a:r>
            <a:r>
              <a:rPr lang="nl-NL" dirty="0" smtClean="0">
                <a:ea typeface="ＭＳ Ｐゴシック" charset="0"/>
                <a:cs typeface="ＭＳ Ｐゴシック" charset="0"/>
              </a:rPr>
              <a:t> in the West, </a:t>
            </a:r>
            <a:r>
              <a:rPr lang="nl-NL" dirty="0" err="1" smtClean="0">
                <a:ea typeface="ＭＳ Ｐゴシック" charset="0"/>
                <a:cs typeface="ＭＳ Ｐゴシック" charset="0"/>
              </a:rPr>
              <a:t>this</a:t>
            </a:r>
            <a:r>
              <a:rPr lang="nl-NL" dirty="0" smtClean="0">
                <a:ea typeface="ＭＳ Ｐゴシック" charset="0"/>
                <a:cs typeface="ＭＳ Ｐゴシック" charset="0"/>
              </a:rPr>
              <a:t> </a:t>
            </a:r>
            <a:r>
              <a:rPr lang="nl-NL" dirty="0" err="1" smtClean="0">
                <a:ea typeface="ＭＳ Ｐゴシック" charset="0"/>
                <a:cs typeface="ＭＳ Ｐゴシック" charset="0"/>
              </a:rPr>
              <a:t>will</a:t>
            </a:r>
            <a:r>
              <a:rPr lang="nl-NL" dirty="0" smtClean="0">
                <a:ea typeface="ＭＳ Ｐゴシック" charset="0"/>
                <a:cs typeface="ＭＳ Ｐゴシック" charset="0"/>
              </a:rPr>
              <a:t> </a:t>
            </a:r>
            <a:r>
              <a:rPr lang="nl-NL" dirty="0" err="1" smtClean="0">
                <a:ea typeface="ＭＳ Ｐゴシック" charset="0"/>
                <a:cs typeface="ＭＳ Ｐゴシック" charset="0"/>
              </a:rPr>
              <a:t>soon</a:t>
            </a:r>
            <a:r>
              <a:rPr lang="nl-NL" dirty="0" smtClean="0">
                <a:ea typeface="ＭＳ Ｐゴシック" charset="0"/>
                <a:cs typeface="ＭＳ Ｐゴシック" charset="0"/>
              </a:rPr>
              <a:t> </a:t>
            </a:r>
            <a:r>
              <a:rPr lang="nl-NL" dirty="0" err="1" smtClean="0">
                <a:ea typeface="ＭＳ Ｐゴシック" charset="0"/>
                <a:cs typeface="ＭＳ Ｐゴシック" charset="0"/>
              </a:rPr>
              <a:t>become</a:t>
            </a:r>
            <a:r>
              <a:rPr lang="nl-NL" dirty="0" smtClean="0">
                <a:ea typeface="ＭＳ Ｐゴシック" charset="0"/>
                <a:cs typeface="ＭＳ Ｐゴシック" charset="0"/>
              </a:rPr>
              <a:t> a </a:t>
            </a:r>
            <a:r>
              <a:rPr lang="nl-NL" dirty="0" err="1" smtClean="0">
                <a:ea typeface="ＭＳ Ｐゴシック" charset="0"/>
                <a:cs typeface="ＭＳ Ｐゴシック" charset="0"/>
              </a:rPr>
              <a:t>problem</a:t>
            </a:r>
            <a:r>
              <a:rPr lang="nl-NL" dirty="0" smtClean="0">
                <a:ea typeface="ＭＳ Ｐゴシック" charset="0"/>
                <a:cs typeface="ＭＳ Ｐゴシック" charset="0"/>
              </a:rPr>
              <a:t>. </a:t>
            </a:r>
            <a:endParaRPr lang="nl-NL" dirty="0">
              <a:ea typeface="ＭＳ Ｐゴシック" charset="0"/>
              <a:cs typeface="ＭＳ Ｐゴシック" charset="0"/>
            </a:endParaRPr>
          </a:p>
        </p:txBody>
      </p:sp>
      <p:sp>
        <p:nvSpPr>
          <p:cNvPr id="52228" name="Slide Number Placeholder 3"/>
          <p:cNvSpPr>
            <a:spLocks noGrp="1"/>
          </p:cNvSpPr>
          <p:nvPr>
            <p:ph type="sldNum" sz="quarter" idx="5"/>
          </p:nvPr>
        </p:nvSpPr>
        <p:spPr>
          <a:ln>
            <a:miter lim="800000"/>
            <a:headEnd/>
            <a:tailEnd/>
          </a:ln>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49E4912B-CB5C-7543-A2E0-99F09A6C6BCB}" type="slidenum">
              <a:rPr lang="nl-NL" sz="1200">
                <a:solidFill>
                  <a:srgbClr val="000000"/>
                </a:solidFill>
              </a:rPr>
              <a:pPr eaLnBrk="1" hangingPunct="1"/>
              <a:t>11</a:t>
            </a:fld>
            <a:endParaRPr lang="nl-NL" sz="1200">
              <a:solidFill>
                <a:srgbClr val="000000"/>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Slide Image Placeholder 1"/>
          <p:cNvSpPr>
            <a:spLocks noGrp="1" noRot="1" noChangeAspect="1"/>
          </p:cNvSpPr>
          <p:nvPr>
            <p:ph type="sldImg"/>
          </p:nvPr>
        </p:nvSpPr>
        <p:spPr>
          <a:xfrm>
            <a:off x="1143000" y="685800"/>
            <a:ext cx="4572000" cy="3429000"/>
          </a:xfrm>
          <a:ln/>
        </p:spPr>
      </p:sp>
      <p:sp>
        <p:nvSpPr>
          <p:cNvPr id="93187"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r>
              <a:rPr lang="en-US" sz="1200" kern="1200" dirty="0" smtClean="0">
                <a:solidFill>
                  <a:schemeClr val="tx1"/>
                </a:solidFill>
                <a:effectLst/>
                <a:latin typeface="+mn-lt"/>
                <a:ea typeface="+mn-ea"/>
                <a:cs typeface="+mn-cs"/>
              </a:rPr>
              <a:t>At the same time we have to deal with other issues which have a great impact on the building environment </a:t>
            </a:r>
            <a:r>
              <a:rPr lang="en-US" sz="1200" b="1" kern="1200" dirty="0" smtClean="0">
                <a:solidFill>
                  <a:schemeClr val="tx1"/>
                </a:solidFill>
                <a:effectLst/>
                <a:latin typeface="+mn-lt"/>
                <a:ea typeface="+mn-ea"/>
                <a:cs typeface="+mn-cs"/>
              </a:rPr>
              <a:t>&lt;slide&gt;</a:t>
            </a:r>
            <a:r>
              <a:rPr lang="nl-NL" dirty="0" smtClean="0">
                <a:effectLst/>
              </a:rPr>
              <a:t> </a:t>
            </a:r>
          </a:p>
          <a:p>
            <a:endParaRPr lang="nl-NL" dirty="0" smtClean="0">
              <a:effectLst/>
              <a:ea typeface="ＭＳ Ｐゴシック" charset="0"/>
              <a:cs typeface="ＭＳ Ｐゴシック" charset="0"/>
            </a:endParaRPr>
          </a:p>
        </p:txBody>
      </p:sp>
      <p:sp>
        <p:nvSpPr>
          <p:cNvPr id="4" name="Slide Number Placeholder 3"/>
          <p:cNvSpPr>
            <a:spLocks noGrp="1"/>
          </p:cNvSpPr>
          <p:nvPr>
            <p:ph type="sldNum" sz="quarter" idx="5"/>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EB155047-66C8-B440-B60A-443D2978100D}" type="slidenum">
              <a:rPr lang="nl-NL" sz="1200">
                <a:solidFill>
                  <a:srgbClr val="000000"/>
                </a:solidFill>
              </a:rPr>
              <a:pPr eaLnBrk="1" hangingPunct="1"/>
              <a:t>12</a:t>
            </a:fld>
            <a:endParaRPr lang="nl-NL" sz="1200">
              <a:solidFill>
                <a:srgbClr val="000000"/>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Slide Image Placeholder 1"/>
          <p:cNvSpPr>
            <a:spLocks noGrp="1" noRot="1" noChangeAspect="1"/>
          </p:cNvSpPr>
          <p:nvPr>
            <p:ph type="sldImg"/>
          </p:nvPr>
        </p:nvSpPr>
        <p:spPr>
          <a:xfrm>
            <a:off x="1143000" y="685800"/>
            <a:ext cx="4572000" cy="3429000"/>
          </a:xfrm>
          <a:ln/>
        </p:spPr>
      </p:sp>
      <p:sp>
        <p:nvSpPr>
          <p:cNvPr id="95235"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r>
              <a:rPr lang="en-US" sz="1200" kern="1200" dirty="0" smtClean="0">
                <a:solidFill>
                  <a:schemeClr val="tx1"/>
                </a:solidFill>
                <a:effectLst/>
                <a:latin typeface="+mn-lt"/>
                <a:ea typeface="+mn-ea"/>
                <a:cs typeface="+mn-cs"/>
              </a:rPr>
              <a:t>such as ageing population, in-house healthcare provision and decreasing population. These arguments were falling on deaf ears. Something had to happen.</a:t>
            </a:r>
            <a:endParaRPr lang="en-US" dirty="0">
              <a:ea typeface="ＭＳ Ｐゴシック" charset="0"/>
              <a:cs typeface="ＭＳ Ｐゴシック" charset="0"/>
            </a:endParaRPr>
          </a:p>
        </p:txBody>
      </p:sp>
      <p:sp>
        <p:nvSpPr>
          <p:cNvPr id="4" name="Slide Number Placeholder 3"/>
          <p:cNvSpPr>
            <a:spLocks noGrp="1"/>
          </p:cNvSpPr>
          <p:nvPr>
            <p:ph type="sldNum" sz="quarter" idx="5"/>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2D172489-8536-EA40-95B3-4C91FCA14BD7}" type="slidenum">
              <a:rPr lang="nl-NL" sz="1200">
                <a:solidFill>
                  <a:srgbClr val="000000"/>
                </a:solidFill>
              </a:rPr>
              <a:pPr eaLnBrk="1" hangingPunct="1"/>
              <a:t>13</a:t>
            </a:fld>
            <a:endParaRPr lang="nl-NL" sz="1200">
              <a:solidFill>
                <a:srgbClr val="000000"/>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Slide Image Placeholder 1"/>
          <p:cNvSpPr>
            <a:spLocks noGrp="1" noRot="1" noChangeAspect="1"/>
          </p:cNvSpPr>
          <p:nvPr>
            <p:ph type="sldImg"/>
          </p:nvPr>
        </p:nvSpPr>
        <p:spPr>
          <a:xfrm>
            <a:off x="1143000" y="685800"/>
            <a:ext cx="4572000" cy="3429000"/>
          </a:xfrm>
          <a:ln/>
        </p:spPr>
      </p:sp>
      <p:sp>
        <p:nvSpPr>
          <p:cNvPr id="97283"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ea typeface="ＭＳ Ｐゴシック" charset="0"/>
                <a:cs typeface="ＭＳ Ｐゴシック" charset="0"/>
              </a:rPr>
              <a:t>Fianciele crisis, economische crisis, eurpose crisis, ecologische crisis - Blok</a:t>
            </a:r>
          </a:p>
        </p:txBody>
      </p:sp>
      <p:sp>
        <p:nvSpPr>
          <p:cNvPr id="4" name="Slide Number Placeholder 3"/>
          <p:cNvSpPr>
            <a:spLocks noGrp="1"/>
          </p:cNvSpPr>
          <p:nvPr>
            <p:ph type="sldNum" sz="quarter" idx="5"/>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14B8F75E-C134-B345-8595-2213AC2B8099}" type="slidenum">
              <a:rPr lang="nl-NL" sz="1200">
                <a:solidFill>
                  <a:prstClr val="black"/>
                </a:solidFill>
              </a:rPr>
              <a:pPr eaLnBrk="1" hangingPunct="1"/>
              <a:t>14</a:t>
            </a:fld>
            <a:endParaRPr lang="nl-NL" sz="1200">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US" sz="1200" kern="1200" dirty="0" smtClean="0">
                <a:solidFill>
                  <a:schemeClr val="tx1"/>
                </a:solidFill>
                <a:effectLst/>
                <a:latin typeface="+mn-lt"/>
                <a:ea typeface="+mn-ea"/>
                <a:cs typeface="+mn-cs"/>
              </a:rPr>
              <a:t>The big catalyst came with this thought</a:t>
            </a:r>
            <a:endParaRPr lang="nl-NL" sz="1200" kern="1200" dirty="0">
              <a:solidFill>
                <a:schemeClr val="tx1"/>
              </a:solidFill>
              <a:effectLst/>
              <a:latin typeface="+mn-lt"/>
              <a:ea typeface="+mn-ea"/>
              <a:cs typeface="+mn-cs"/>
            </a:endParaRPr>
          </a:p>
        </p:txBody>
      </p:sp>
      <p:sp>
        <p:nvSpPr>
          <p:cNvPr id="4" name="Tijdelijke aanduiding voor dianummer 3"/>
          <p:cNvSpPr>
            <a:spLocks noGrp="1"/>
          </p:cNvSpPr>
          <p:nvPr>
            <p:ph type="sldNum" sz="quarter" idx="10"/>
          </p:nvPr>
        </p:nvSpPr>
        <p:spPr/>
        <p:txBody>
          <a:bodyPr/>
          <a:lstStyle/>
          <a:p>
            <a:fld id="{AC06C316-F7DB-42B2-AE5E-E19AE12AB5FC}" type="slidenum">
              <a:rPr lang="nl-NL" smtClean="0"/>
              <a:pPr/>
              <a:t>15</a:t>
            </a:fld>
            <a:endParaRPr lang="nl-NL"/>
          </a:p>
        </p:txBody>
      </p:sp>
    </p:spTree>
    <p:extLst>
      <p:ext uri="{BB962C8B-B14F-4D97-AF65-F5344CB8AC3E}">
        <p14:creationId xmlns:p14="http://schemas.microsoft.com/office/powerpoint/2010/main" val="13313874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smtClean="0"/>
              <a:t>The most </a:t>
            </a:r>
            <a:r>
              <a:rPr lang="nl-NL" dirty="0" err="1" smtClean="0"/>
              <a:t>valuable</a:t>
            </a:r>
            <a:r>
              <a:rPr lang="nl-NL" dirty="0" smtClean="0"/>
              <a:t> </a:t>
            </a:r>
            <a:r>
              <a:rPr lang="nl-NL" dirty="0" err="1" smtClean="0"/>
              <a:t>and</a:t>
            </a:r>
            <a:r>
              <a:rPr lang="nl-NL" dirty="0" smtClean="0"/>
              <a:t> </a:t>
            </a:r>
            <a:r>
              <a:rPr lang="nl-NL" dirty="0" err="1" smtClean="0"/>
              <a:t>sustainable</a:t>
            </a:r>
            <a:r>
              <a:rPr lang="nl-NL" dirty="0" smtClean="0"/>
              <a:t> energy is </a:t>
            </a:r>
            <a:r>
              <a:rPr lang="nl-NL" dirty="0" err="1" smtClean="0"/>
              <a:t>saved</a:t>
            </a:r>
            <a:r>
              <a:rPr lang="nl-NL" dirty="0" smtClean="0"/>
              <a:t> energy, </a:t>
            </a:r>
            <a:r>
              <a:rPr lang="nl-NL" dirty="0" err="1" smtClean="0"/>
              <a:t>so</a:t>
            </a:r>
            <a:r>
              <a:rPr lang="nl-NL" dirty="0" smtClean="0"/>
              <a:t> I </a:t>
            </a:r>
            <a:r>
              <a:rPr lang="nl-NL" dirty="0" err="1" smtClean="0"/>
              <a:t>said</a:t>
            </a:r>
            <a:r>
              <a:rPr lang="nl-NL" dirty="0" smtClean="0"/>
              <a:t> </a:t>
            </a:r>
            <a:r>
              <a:rPr lang="nl-NL" dirty="0" err="1" smtClean="0"/>
              <a:t>before</a:t>
            </a:r>
            <a:r>
              <a:rPr lang="nl-NL" dirty="0" smtClean="0"/>
              <a:t>. </a:t>
            </a:r>
            <a:r>
              <a:rPr lang="nl-NL" dirty="0" err="1" smtClean="0"/>
              <a:t>And</a:t>
            </a:r>
            <a:r>
              <a:rPr lang="nl-NL" dirty="0" smtClean="0"/>
              <a:t> </a:t>
            </a:r>
            <a:r>
              <a:rPr lang="nl-NL" dirty="0" err="1" smtClean="0"/>
              <a:t>there</a:t>
            </a:r>
            <a:r>
              <a:rPr lang="nl-NL" dirty="0" smtClean="0"/>
              <a:t> is no </a:t>
            </a:r>
            <a:r>
              <a:rPr lang="nl-NL" dirty="0" err="1" smtClean="0"/>
              <a:t>reason</a:t>
            </a:r>
            <a:r>
              <a:rPr lang="nl-NL" dirty="0" smtClean="0"/>
              <a:t> </a:t>
            </a:r>
            <a:r>
              <a:rPr lang="nl-NL" dirty="0" err="1" smtClean="0"/>
              <a:t>to</a:t>
            </a:r>
            <a:r>
              <a:rPr lang="nl-NL" dirty="0" smtClean="0"/>
              <a:t> </a:t>
            </a:r>
            <a:r>
              <a:rPr lang="nl-NL" dirty="0" err="1" smtClean="0"/>
              <a:t>deplete</a:t>
            </a:r>
            <a:r>
              <a:rPr lang="nl-NL" dirty="0" smtClean="0"/>
              <a:t> </a:t>
            </a:r>
            <a:r>
              <a:rPr lang="nl-NL" dirty="0" err="1" smtClean="0"/>
              <a:t>our</a:t>
            </a:r>
            <a:r>
              <a:rPr lang="nl-NL" dirty="0" smtClean="0"/>
              <a:t> </a:t>
            </a:r>
            <a:r>
              <a:rPr lang="nl-NL" dirty="0" err="1" smtClean="0"/>
              <a:t>fossil</a:t>
            </a:r>
            <a:r>
              <a:rPr lang="nl-NL" dirty="0" smtClean="0"/>
              <a:t> sources...the </a:t>
            </a:r>
            <a:r>
              <a:rPr lang="nl-NL" dirty="0" err="1" smtClean="0"/>
              <a:t>stone</a:t>
            </a:r>
            <a:r>
              <a:rPr lang="nl-NL" dirty="0" smtClean="0"/>
              <a:t> </a:t>
            </a:r>
            <a:r>
              <a:rPr lang="nl-NL" dirty="0" err="1" smtClean="0"/>
              <a:t>age</a:t>
            </a:r>
            <a:r>
              <a:rPr lang="nl-NL" dirty="0" smtClean="0"/>
              <a:t> </a:t>
            </a:r>
            <a:r>
              <a:rPr lang="nl-NL" dirty="0" err="1" smtClean="0"/>
              <a:t>did</a:t>
            </a:r>
            <a:r>
              <a:rPr lang="nl-NL" dirty="0" smtClean="0"/>
              <a:t> </a:t>
            </a:r>
            <a:r>
              <a:rPr lang="nl-NL" dirty="0" err="1" smtClean="0"/>
              <a:t>not</a:t>
            </a:r>
            <a:r>
              <a:rPr lang="nl-NL" dirty="0" smtClean="0"/>
              <a:t> end </a:t>
            </a:r>
            <a:r>
              <a:rPr lang="nl-NL" dirty="0" err="1" smtClean="0"/>
              <a:t>because</a:t>
            </a:r>
            <a:r>
              <a:rPr lang="nl-NL" dirty="0" smtClean="0"/>
              <a:t> the </a:t>
            </a:r>
            <a:r>
              <a:rPr lang="nl-NL" dirty="0" err="1" smtClean="0"/>
              <a:t>stones</a:t>
            </a:r>
            <a:r>
              <a:rPr lang="nl-NL" dirty="0" smtClean="0"/>
              <a:t> </a:t>
            </a:r>
            <a:r>
              <a:rPr lang="nl-NL" dirty="0" err="1" smtClean="0"/>
              <a:t>were</a:t>
            </a:r>
            <a:r>
              <a:rPr lang="nl-NL" dirty="0" smtClean="0"/>
              <a:t> </a:t>
            </a:r>
            <a:r>
              <a:rPr lang="nl-NL" dirty="0" err="1" smtClean="0"/>
              <a:t>gone</a:t>
            </a:r>
            <a:r>
              <a:rPr lang="nl-NL" dirty="0" smtClean="0"/>
              <a:t>!! </a:t>
            </a:r>
          </a:p>
          <a:p>
            <a:endParaRPr lang="nl-NL" dirty="0" smtClean="0"/>
          </a:p>
          <a:p>
            <a:r>
              <a:rPr lang="nl-NL" dirty="0" err="1" smtClean="0"/>
              <a:t>Oke</a:t>
            </a:r>
            <a:r>
              <a:rPr lang="nl-NL" dirty="0" smtClean="0"/>
              <a:t>, </a:t>
            </a:r>
            <a:r>
              <a:rPr lang="nl-NL" dirty="0" err="1" smtClean="0"/>
              <a:t>now</a:t>
            </a:r>
            <a:r>
              <a:rPr lang="nl-NL" dirty="0" smtClean="0"/>
              <a:t> </a:t>
            </a:r>
            <a:r>
              <a:rPr lang="nl-NL" dirty="0" err="1" smtClean="0"/>
              <a:t>I'm</a:t>
            </a:r>
            <a:r>
              <a:rPr lang="nl-NL" dirty="0" smtClean="0"/>
              <a:t> </a:t>
            </a:r>
            <a:r>
              <a:rPr lang="nl-NL" dirty="0" err="1" smtClean="0"/>
              <a:t>going</a:t>
            </a:r>
            <a:r>
              <a:rPr lang="nl-NL" dirty="0" smtClean="0"/>
              <a:t> </a:t>
            </a:r>
            <a:r>
              <a:rPr lang="nl-NL" dirty="0" err="1" smtClean="0"/>
              <a:t>to</a:t>
            </a:r>
            <a:r>
              <a:rPr lang="nl-NL" dirty="0" smtClean="0"/>
              <a:t> </a:t>
            </a:r>
            <a:r>
              <a:rPr lang="nl-NL" dirty="0" err="1" smtClean="0"/>
              <a:t>tell</a:t>
            </a:r>
            <a:r>
              <a:rPr lang="nl-NL" dirty="0" smtClean="0"/>
              <a:t> </a:t>
            </a:r>
            <a:r>
              <a:rPr lang="nl-NL" dirty="0" err="1" smtClean="0"/>
              <a:t>you</a:t>
            </a:r>
            <a:r>
              <a:rPr lang="nl-NL" dirty="0" smtClean="0"/>
              <a:t> </a:t>
            </a:r>
            <a:r>
              <a:rPr lang="nl-NL" dirty="0" err="1" smtClean="0"/>
              <a:t>something</a:t>
            </a:r>
            <a:r>
              <a:rPr lang="nl-NL" dirty="0" smtClean="0"/>
              <a:t> </a:t>
            </a:r>
            <a:r>
              <a:rPr lang="nl-NL" dirty="0" err="1" smtClean="0"/>
              <a:t>about</a:t>
            </a:r>
            <a:r>
              <a:rPr lang="nl-NL" dirty="0" smtClean="0"/>
              <a:t> the building </a:t>
            </a:r>
            <a:r>
              <a:rPr lang="nl-NL" dirty="0" err="1" smtClean="0"/>
              <a:t>industry</a:t>
            </a:r>
            <a:r>
              <a:rPr lang="nl-NL" dirty="0" smtClean="0"/>
              <a:t> It is </a:t>
            </a:r>
            <a:r>
              <a:rPr lang="nl-NL" dirty="0" err="1" smtClean="0"/>
              <a:t>about</a:t>
            </a:r>
            <a:r>
              <a:rPr lang="nl-NL" dirty="0" smtClean="0"/>
              <a:t> a mind shift. </a:t>
            </a:r>
            <a:endParaRPr lang="nl-NL" dirty="0"/>
          </a:p>
        </p:txBody>
      </p:sp>
      <p:sp>
        <p:nvSpPr>
          <p:cNvPr id="4" name="Tijdelijke aanduiding voor dianummer 3"/>
          <p:cNvSpPr>
            <a:spLocks noGrp="1"/>
          </p:cNvSpPr>
          <p:nvPr>
            <p:ph type="sldNum" sz="quarter" idx="10"/>
          </p:nvPr>
        </p:nvSpPr>
        <p:spPr/>
        <p:txBody>
          <a:bodyPr/>
          <a:lstStyle/>
          <a:p>
            <a:fld id="{AC06C316-F7DB-42B2-AE5E-E19AE12AB5FC}" type="slidenum">
              <a:rPr lang="nl-NL" smtClean="0"/>
              <a:pPr/>
              <a:t>16</a:t>
            </a:fld>
            <a:endParaRPr lang="nl-NL"/>
          </a:p>
        </p:txBody>
      </p:sp>
    </p:spTree>
    <p:extLst>
      <p:ext uri="{BB962C8B-B14F-4D97-AF65-F5344CB8AC3E}">
        <p14:creationId xmlns:p14="http://schemas.microsoft.com/office/powerpoint/2010/main" val="8127168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Slide Image Placeholder 1"/>
          <p:cNvSpPr>
            <a:spLocks noGrp="1" noRot="1" noChangeAspect="1"/>
          </p:cNvSpPr>
          <p:nvPr>
            <p:ph type="sldImg"/>
          </p:nvPr>
        </p:nvSpPr>
        <p:spPr>
          <a:xfrm>
            <a:off x="1143000" y="685800"/>
            <a:ext cx="4572000" cy="3429000"/>
          </a:xfrm>
          <a:ln/>
        </p:spPr>
      </p:sp>
      <p:sp>
        <p:nvSpPr>
          <p:cNvPr id="126979"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nl-NL" sz="1200" kern="1200" dirty="0" smtClean="0">
                <a:solidFill>
                  <a:schemeClr val="tx1"/>
                </a:solidFill>
                <a:effectLst/>
                <a:latin typeface="+mn-lt"/>
                <a:ea typeface="+mn-ea"/>
                <a:cs typeface="+mn-cs"/>
              </a:rPr>
              <a:t>A lot of </a:t>
            </a:r>
            <a:r>
              <a:rPr lang="nl-NL" sz="1200" kern="1200" dirty="0" err="1" smtClean="0">
                <a:solidFill>
                  <a:schemeClr val="tx1"/>
                </a:solidFill>
                <a:effectLst/>
                <a:latin typeface="+mn-lt"/>
                <a:ea typeface="+mn-ea"/>
                <a:cs typeface="+mn-cs"/>
              </a:rPr>
              <a:t>times</a:t>
            </a:r>
            <a:r>
              <a:rPr lang="nl-NL" sz="1200" kern="1200" dirty="0" smtClean="0">
                <a:solidFill>
                  <a:schemeClr val="tx1"/>
                </a:solidFill>
                <a:effectLst/>
                <a:latin typeface="+mn-lt"/>
                <a:ea typeface="+mn-ea"/>
                <a:cs typeface="+mn-cs"/>
              </a:rPr>
              <a:t> I </a:t>
            </a:r>
            <a:r>
              <a:rPr lang="nl-NL" sz="1200" kern="1200" dirty="0" err="1" smtClean="0">
                <a:solidFill>
                  <a:schemeClr val="tx1"/>
                </a:solidFill>
                <a:effectLst/>
                <a:latin typeface="+mn-lt"/>
                <a:ea typeface="+mn-ea"/>
                <a:cs typeface="+mn-cs"/>
              </a:rPr>
              <a:t>used</a:t>
            </a:r>
            <a:r>
              <a:rPr lang="nl-NL" sz="1200" kern="1200" dirty="0" smtClean="0">
                <a:solidFill>
                  <a:schemeClr val="tx1"/>
                </a:solidFill>
                <a:effectLst/>
                <a:latin typeface="+mn-lt"/>
                <a:ea typeface="+mn-ea"/>
                <a:cs typeface="+mn-cs"/>
              </a:rPr>
              <a:t> the </a:t>
            </a:r>
            <a:r>
              <a:rPr lang="nl-NL" sz="1200" kern="1200" dirty="0" err="1" smtClean="0">
                <a:solidFill>
                  <a:schemeClr val="tx1"/>
                </a:solidFill>
                <a:effectLst/>
                <a:latin typeface="+mn-lt"/>
                <a:ea typeface="+mn-ea"/>
                <a:cs typeface="+mn-cs"/>
              </a:rPr>
              <a:t>words</a:t>
            </a:r>
            <a:r>
              <a:rPr lang="nl-NL" sz="1200" kern="1200" dirty="0" smtClean="0">
                <a:solidFill>
                  <a:schemeClr val="tx1"/>
                </a:solidFill>
                <a:effectLst/>
                <a:latin typeface="+mn-lt"/>
                <a:ea typeface="+mn-ea"/>
                <a:cs typeface="+mn-cs"/>
              </a:rPr>
              <a:t>, </a:t>
            </a:r>
            <a:r>
              <a:rPr lang="nl-NL" sz="1200" kern="1200" dirty="0" err="1" smtClean="0">
                <a:solidFill>
                  <a:schemeClr val="tx1"/>
                </a:solidFill>
                <a:effectLst/>
                <a:latin typeface="+mn-lt"/>
                <a:ea typeface="+mn-ea"/>
                <a:cs typeface="+mn-cs"/>
              </a:rPr>
              <a:t>should</a:t>
            </a:r>
            <a:r>
              <a:rPr lang="nl-NL" sz="1200" kern="1200" dirty="0" smtClean="0">
                <a:solidFill>
                  <a:schemeClr val="tx1"/>
                </a:solidFill>
                <a:effectLst/>
                <a:latin typeface="+mn-lt"/>
                <a:ea typeface="+mn-ea"/>
                <a:cs typeface="+mn-cs"/>
              </a:rPr>
              <a:t>, </a:t>
            </a:r>
            <a:r>
              <a:rPr lang="nl-NL" sz="1200" kern="1200" dirty="0" err="1" smtClean="0">
                <a:solidFill>
                  <a:schemeClr val="tx1"/>
                </a:solidFill>
                <a:effectLst/>
                <a:latin typeface="+mn-lt"/>
                <a:ea typeface="+mn-ea"/>
                <a:cs typeface="+mn-cs"/>
              </a:rPr>
              <a:t>could</a:t>
            </a:r>
            <a:r>
              <a:rPr lang="nl-NL" sz="1200" kern="1200" dirty="0" smtClean="0">
                <a:solidFill>
                  <a:schemeClr val="tx1"/>
                </a:solidFill>
                <a:effectLst/>
                <a:latin typeface="+mn-lt"/>
                <a:ea typeface="+mn-ea"/>
                <a:cs typeface="+mn-cs"/>
              </a:rPr>
              <a:t> </a:t>
            </a:r>
            <a:r>
              <a:rPr lang="nl-NL" sz="1200" kern="1200" dirty="0" err="1" smtClean="0">
                <a:solidFill>
                  <a:schemeClr val="tx1"/>
                </a:solidFill>
                <a:effectLst/>
                <a:latin typeface="+mn-lt"/>
                <a:ea typeface="+mn-ea"/>
                <a:cs typeface="+mn-cs"/>
              </a:rPr>
              <a:t>and</a:t>
            </a:r>
            <a:r>
              <a:rPr lang="nl-NL" sz="1200" kern="1200" dirty="0" smtClean="0">
                <a:solidFill>
                  <a:schemeClr val="tx1"/>
                </a:solidFill>
                <a:effectLst/>
                <a:latin typeface="+mn-lt"/>
                <a:ea typeface="+mn-ea"/>
                <a:cs typeface="+mn-cs"/>
              </a:rPr>
              <a:t> </a:t>
            </a:r>
            <a:r>
              <a:rPr lang="nl-NL" sz="1200" kern="1200" dirty="0" err="1" smtClean="0">
                <a:solidFill>
                  <a:schemeClr val="tx1"/>
                </a:solidFill>
                <a:effectLst/>
                <a:latin typeface="+mn-lt"/>
                <a:ea typeface="+mn-ea"/>
                <a:cs typeface="+mn-cs"/>
              </a:rPr>
              <a:t>would</a:t>
            </a:r>
            <a:r>
              <a:rPr lang="nl-NL" sz="1200" kern="1200" dirty="0" smtClean="0">
                <a:solidFill>
                  <a:schemeClr val="tx1"/>
                </a:solidFill>
                <a:effectLst/>
                <a:latin typeface="+mn-lt"/>
                <a:ea typeface="+mn-ea"/>
                <a:cs typeface="+mn-cs"/>
              </a:rPr>
              <a:t>, </a:t>
            </a:r>
            <a:r>
              <a:rPr lang="nl-NL" sz="1200" kern="1200" dirty="0" err="1" smtClean="0">
                <a:solidFill>
                  <a:schemeClr val="tx1"/>
                </a:solidFill>
                <a:effectLst/>
                <a:latin typeface="+mn-lt"/>
                <a:ea typeface="+mn-ea"/>
                <a:cs typeface="+mn-cs"/>
              </a:rPr>
              <a:t>because</a:t>
            </a:r>
            <a:r>
              <a:rPr lang="nl-NL" sz="1200" kern="1200" dirty="0" smtClean="0">
                <a:solidFill>
                  <a:schemeClr val="tx1"/>
                </a:solidFill>
                <a:effectLst/>
                <a:latin typeface="+mn-lt"/>
                <a:ea typeface="+mn-ea"/>
                <a:cs typeface="+mn-cs"/>
              </a:rPr>
              <a:t> </a:t>
            </a:r>
            <a:r>
              <a:rPr lang="nl-NL" sz="1200" kern="1200" dirty="0" err="1" smtClean="0">
                <a:solidFill>
                  <a:schemeClr val="tx1"/>
                </a:solidFill>
                <a:effectLst/>
                <a:latin typeface="+mn-lt"/>
                <a:ea typeface="+mn-ea"/>
                <a:cs typeface="+mn-cs"/>
              </a:rPr>
              <a:t>what</a:t>
            </a:r>
            <a:r>
              <a:rPr lang="nl-NL" sz="1200" kern="1200" dirty="0" smtClean="0">
                <a:solidFill>
                  <a:schemeClr val="tx1"/>
                </a:solidFill>
                <a:effectLst/>
                <a:latin typeface="+mn-lt"/>
                <a:ea typeface="+mn-ea"/>
                <a:cs typeface="+mn-cs"/>
              </a:rPr>
              <a:t> I </a:t>
            </a:r>
            <a:r>
              <a:rPr lang="nl-NL" sz="1200" kern="1200" dirty="0" err="1" smtClean="0">
                <a:solidFill>
                  <a:schemeClr val="tx1"/>
                </a:solidFill>
                <a:effectLst/>
                <a:latin typeface="+mn-lt"/>
                <a:ea typeface="+mn-ea"/>
                <a:cs typeface="+mn-cs"/>
              </a:rPr>
              <a:t>told</a:t>
            </a:r>
            <a:r>
              <a:rPr lang="nl-NL" sz="1200" kern="1200" dirty="0" smtClean="0">
                <a:solidFill>
                  <a:schemeClr val="tx1"/>
                </a:solidFill>
                <a:effectLst/>
                <a:latin typeface="+mn-lt"/>
                <a:ea typeface="+mn-ea"/>
                <a:cs typeface="+mn-cs"/>
              </a:rPr>
              <a:t> </a:t>
            </a:r>
            <a:r>
              <a:rPr lang="nl-NL" sz="1200" kern="1200" dirty="0" err="1" smtClean="0">
                <a:solidFill>
                  <a:schemeClr val="tx1"/>
                </a:solidFill>
                <a:effectLst/>
                <a:latin typeface="+mn-lt"/>
                <a:ea typeface="+mn-ea"/>
                <a:cs typeface="+mn-cs"/>
              </a:rPr>
              <a:t>you</a:t>
            </a:r>
            <a:r>
              <a:rPr lang="nl-NL" sz="1200" kern="1200" dirty="0" smtClean="0">
                <a:solidFill>
                  <a:schemeClr val="tx1"/>
                </a:solidFill>
                <a:effectLst/>
                <a:latin typeface="+mn-lt"/>
                <a:ea typeface="+mn-ea"/>
                <a:cs typeface="+mn-cs"/>
              </a:rPr>
              <a:t> is </a:t>
            </a:r>
            <a:r>
              <a:rPr lang="nl-NL" sz="1200" kern="1200" dirty="0" err="1" smtClean="0">
                <a:solidFill>
                  <a:schemeClr val="tx1"/>
                </a:solidFill>
                <a:effectLst/>
                <a:latin typeface="+mn-lt"/>
                <a:ea typeface="+mn-ea"/>
                <a:cs typeface="+mn-cs"/>
              </a:rPr>
              <a:t>not</a:t>
            </a:r>
            <a:r>
              <a:rPr lang="nl-NL" sz="1200" kern="1200" dirty="0" smtClean="0">
                <a:solidFill>
                  <a:schemeClr val="tx1"/>
                </a:solidFill>
                <a:effectLst/>
                <a:latin typeface="+mn-lt"/>
                <a:ea typeface="+mn-ea"/>
                <a:cs typeface="+mn-cs"/>
              </a:rPr>
              <a:t> a common </a:t>
            </a:r>
            <a:r>
              <a:rPr lang="nl-NL" sz="1200" kern="1200" dirty="0" err="1" smtClean="0">
                <a:solidFill>
                  <a:schemeClr val="tx1"/>
                </a:solidFill>
                <a:effectLst/>
                <a:latin typeface="+mn-lt"/>
                <a:ea typeface="+mn-ea"/>
                <a:cs typeface="+mn-cs"/>
              </a:rPr>
              <a:t>practice</a:t>
            </a:r>
            <a:r>
              <a:rPr lang="nl-NL" sz="1200" kern="1200" dirty="0" smtClean="0">
                <a:solidFill>
                  <a:schemeClr val="tx1"/>
                </a:solidFill>
                <a:effectLst/>
                <a:latin typeface="+mn-lt"/>
                <a:ea typeface="+mn-ea"/>
                <a:cs typeface="+mn-cs"/>
              </a:rPr>
              <a:t>. The building </a:t>
            </a:r>
            <a:r>
              <a:rPr lang="nl-NL" sz="1200" kern="1200" dirty="0" err="1" smtClean="0">
                <a:solidFill>
                  <a:schemeClr val="tx1"/>
                </a:solidFill>
                <a:effectLst/>
                <a:latin typeface="+mn-lt"/>
                <a:ea typeface="+mn-ea"/>
                <a:cs typeface="+mn-cs"/>
              </a:rPr>
              <a:t>industry</a:t>
            </a:r>
            <a:r>
              <a:rPr lang="nl-NL" sz="1200" kern="1200" dirty="0" smtClean="0">
                <a:solidFill>
                  <a:schemeClr val="tx1"/>
                </a:solidFill>
                <a:effectLst/>
                <a:latin typeface="+mn-lt"/>
                <a:ea typeface="+mn-ea"/>
                <a:cs typeface="+mn-cs"/>
              </a:rPr>
              <a:t>, at the moment, is </a:t>
            </a:r>
            <a:r>
              <a:rPr lang="nl-NL" sz="1200" kern="1200" dirty="0" err="1" smtClean="0">
                <a:solidFill>
                  <a:schemeClr val="tx1"/>
                </a:solidFill>
                <a:effectLst/>
                <a:latin typeface="+mn-lt"/>
                <a:ea typeface="+mn-ea"/>
                <a:cs typeface="+mn-cs"/>
              </a:rPr>
              <a:t>unable</a:t>
            </a:r>
            <a:r>
              <a:rPr lang="nl-NL" sz="1200" kern="1200" dirty="0" smtClean="0">
                <a:solidFill>
                  <a:schemeClr val="tx1"/>
                </a:solidFill>
                <a:effectLst/>
                <a:latin typeface="+mn-lt"/>
                <a:ea typeface="+mn-ea"/>
                <a:cs typeface="+mn-cs"/>
              </a:rPr>
              <a:t> </a:t>
            </a:r>
            <a:r>
              <a:rPr lang="nl-NL" sz="1200" kern="1200" dirty="0" err="1" smtClean="0">
                <a:solidFill>
                  <a:schemeClr val="tx1"/>
                </a:solidFill>
                <a:effectLst/>
                <a:latin typeface="+mn-lt"/>
                <a:ea typeface="+mn-ea"/>
                <a:cs typeface="+mn-cs"/>
              </a:rPr>
              <a:t>to</a:t>
            </a:r>
            <a:r>
              <a:rPr lang="nl-NL" sz="1200" kern="1200" dirty="0" smtClean="0">
                <a:solidFill>
                  <a:schemeClr val="tx1"/>
                </a:solidFill>
                <a:effectLst/>
                <a:latin typeface="+mn-lt"/>
                <a:ea typeface="+mn-ea"/>
                <a:cs typeface="+mn-cs"/>
              </a:rPr>
              <a:t> </a:t>
            </a:r>
            <a:r>
              <a:rPr lang="nl-NL" sz="1200" kern="1200" dirty="0" err="1" smtClean="0">
                <a:solidFill>
                  <a:schemeClr val="tx1"/>
                </a:solidFill>
                <a:effectLst/>
                <a:latin typeface="+mn-lt"/>
                <a:ea typeface="+mn-ea"/>
                <a:cs typeface="+mn-cs"/>
              </a:rPr>
              <a:t>supply</a:t>
            </a:r>
            <a:r>
              <a:rPr lang="nl-NL" sz="1200" kern="1200" dirty="0" smtClean="0">
                <a:solidFill>
                  <a:schemeClr val="tx1"/>
                </a:solidFill>
                <a:effectLst/>
                <a:latin typeface="+mn-lt"/>
                <a:ea typeface="+mn-ea"/>
                <a:cs typeface="+mn-cs"/>
              </a:rPr>
              <a:t> </a:t>
            </a:r>
            <a:r>
              <a:rPr lang="nl-NL" sz="1200" kern="1200" dirty="0" err="1" smtClean="0">
                <a:solidFill>
                  <a:schemeClr val="tx1"/>
                </a:solidFill>
                <a:effectLst/>
                <a:latin typeface="+mn-lt"/>
                <a:ea typeface="+mn-ea"/>
                <a:cs typeface="+mn-cs"/>
              </a:rPr>
              <a:t>houses</a:t>
            </a:r>
            <a:r>
              <a:rPr lang="nl-NL" sz="1200" kern="1200" dirty="0" smtClean="0">
                <a:solidFill>
                  <a:schemeClr val="tx1"/>
                </a:solidFill>
                <a:effectLst/>
                <a:latin typeface="+mn-lt"/>
                <a:ea typeface="+mn-ea"/>
                <a:cs typeface="+mn-cs"/>
              </a:rPr>
              <a:t> as a </a:t>
            </a:r>
            <a:r>
              <a:rPr lang="nl-NL" sz="1200" kern="1200" dirty="0" err="1" smtClean="0">
                <a:solidFill>
                  <a:schemeClr val="tx1"/>
                </a:solidFill>
                <a:effectLst/>
                <a:latin typeface="+mn-lt"/>
                <a:ea typeface="+mn-ea"/>
                <a:cs typeface="+mn-cs"/>
              </a:rPr>
              <a:t>total</a:t>
            </a:r>
            <a:r>
              <a:rPr lang="nl-NL" sz="1200" kern="1200" dirty="0" smtClean="0">
                <a:solidFill>
                  <a:schemeClr val="tx1"/>
                </a:solidFill>
                <a:effectLst/>
                <a:latin typeface="+mn-lt"/>
                <a:ea typeface="+mn-ea"/>
                <a:cs typeface="+mn-cs"/>
              </a:rPr>
              <a:t> </a:t>
            </a:r>
            <a:r>
              <a:rPr lang="nl-NL" sz="1200" kern="1200" dirty="0" err="1" smtClean="0">
                <a:solidFill>
                  <a:schemeClr val="tx1"/>
                </a:solidFill>
                <a:effectLst/>
                <a:latin typeface="+mn-lt"/>
                <a:ea typeface="+mn-ea"/>
                <a:cs typeface="+mn-cs"/>
              </a:rPr>
              <a:t>working</a:t>
            </a:r>
            <a:r>
              <a:rPr lang="nl-NL" sz="1200" kern="1200" dirty="0" smtClean="0">
                <a:solidFill>
                  <a:schemeClr val="tx1"/>
                </a:solidFill>
                <a:effectLst/>
                <a:latin typeface="+mn-lt"/>
                <a:ea typeface="+mn-ea"/>
                <a:cs typeface="+mn-cs"/>
              </a:rPr>
              <a:t> system </a:t>
            </a:r>
            <a:r>
              <a:rPr lang="nl-NL" sz="1200" kern="1200" dirty="0" err="1" smtClean="0">
                <a:solidFill>
                  <a:schemeClr val="tx1"/>
                </a:solidFill>
                <a:effectLst/>
                <a:latin typeface="+mn-lt"/>
                <a:ea typeface="+mn-ea"/>
                <a:cs typeface="+mn-cs"/>
              </a:rPr>
              <a:t>and</a:t>
            </a:r>
            <a:r>
              <a:rPr lang="nl-NL" sz="1200" kern="1200" dirty="0" smtClean="0">
                <a:solidFill>
                  <a:schemeClr val="tx1"/>
                </a:solidFill>
                <a:effectLst/>
                <a:latin typeface="+mn-lt"/>
                <a:ea typeface="+mn-ea"/>
                <a:cs typeface="+mn-cs"/>
              </a:rPr>
              <a:t> a </a:t>
            </a:r>
            <a:r>
              <a:rPr lang="nl-NL" sz="1200" kern="1200" dirty="0" err="1" smtClean="0">
                <a:solidFill>
                  <a:schemeClr val="tx1"/>
                </a:solidFill>
                <a:effectLst/>
                <a:latin typeface="+mn-lt"/>
                <a:ea typeface="+mn-ea"/>
                <a:cs typeface="+mn-cs"/>
              </a:rPr>
              <a:t>guaranteed</a:t>
            </a:r>
            <a:r>
              <a:rPr lang="nl-NL" sz="1200" kern="1200" dirty="0" smtClean="0">
                <a:solidFill>
                  <a:schemeClr val="tx1"/>
                </a:solidFill>
                <a:effectLst/>
                <a:latin typeface="+mn-lt"/>
                <a:ea typeface="+mn-ea"/>
                <a:cs typeface="+mn-cs"/>
              </a:rPr>
              <a:t> product. </a:t>
            </a:r>
            <a:r>
              <a:rPr lang="nl-NL" sz="1200" kern="1200" dirty="0" err="1" smtClean="0">
                <a:solidFill>
                  <a:schemeClr val="tx1"/>
                </a:solidFill>
                <a:effectLst/>
                <a:latin typeface="+mn-lt"/>
                <a:ea typeface="+mn-ea"/>
                <a:cs typeface="+mn-cs"/>
              </a:rPr>
              <a:t>Why</a:t>
            </a:r>
            <a:r>
              <a:rPr lang="nl-NL" sz="1200" kern="1200" dirty="0" smtClean="0">
                <a:solidFill>
                  <a:schemeClr val="tx1"/>
                </a:solidFill>
                <a:effectLst/>
                <a:latin typeface="+mn-lt"/>
                <a:ea typeface="+mn-ea"/>
                <a:cs typeface="+mn-cs"/>
              </a:rPr>
              <a:t> is </a:t>
            </a:r>
            <a:r>
              <a:rPr lang="nl-NL" sz="1200" kern="1200" dirty="0" err="1" smtClean="0">
                <a:solidFill>
                  <a:schemeClr val="tx1"/>
                </a:solidFill>
                <a:effectLst/>
                <a:latin typeface="+mn-lt"/>
                <a:ea typeface="+mn-ea"/>
                <a:cs typeface="+mn-cs"/>
              </a:rPr>
              <a:t>that</a:t>
            </a:r>
            <a:r>
              <a:rPr lang="nl-NL" sz="1200" kern="1200" dirty="0" smtClean="0">
                <a:solidFill>
                  <a:schemeClr val="tx1"/>
                </a:solidFill>
                <a:effectLst/>
                <a:latin typeface="+mn-lt"/>
                <a:ea typeface="+mn-ea"/>
                <a:cs typeface="+mn-cs"/>
              </a:rPr>
              <a:t>? </a:t>
            </a:r>
            <a:r>
              <a:rPr lang="nl-NL" sz="1200" kern="1200" dirty="0" err="1" smtClean="0">
                <a:solidFill>
                  <a:schemeClr val="tx1"/>
                </a:solidFill>
                <a:effectLst/>
                <a:latin typeface="+mn-lt"/>
                <a:ea typeface="+mn-ea"/>
                <a:cs typeface="+mn-cs"/>
              </a:rPr>
              <a:t>Because</a:t>
            </a:r>
            <a:r>
              <a:rPr lang="nl-NL" sz="1200" kern="1200" dirty="0" smtClean="0">
                <a:solidFill>
                  <a:schemeClr val="tx1"/>
                </a:solidFill>
                <a:effectLst/>
                <a:latin typeface="+mn-lt"/>
                <a:ea typeface="+mn-ea"/>
                <a:cs typeface="+mn-cs"/>
              </a:rPr>
              <a:t> in </a:t>
            </a:r>
            <a:r>
              <a:rPr lang="nl-NL" sz="1200" kern="1200" dirty="0" err="1" smtClean="0">
                <a:solidFill>
                  <a:schemeClr val="tx1"/>
                </a:solidFill>
                <a:effectLst/>
                <a:latin typeface="+mn-lt"/>
                <a:ea typeface="+mn-ea"/>
                <a:cs typeface="+mn-cs"/>
              </a:rPr>
              <a:t>every</a:t>
            </a:r>
            <a:r>
              <a:rPr lang="nl-NL" sz="1200" kern="1200" dirty="0" smtClean="0">
                <a:solidFill>
                  <a:schemeClr val="tx1"/>
                </a:solidFill>
                <a:effectLst/>
                <a:latin typeface="+mn-lt"/>
                <a:ea typeface="+mn-ea"/>
                <a:cs typeface="+mn-cs"/>
              </a:rPr>
              <a:t> </a:t>
            </a:r>
            <a:r>
              <a:rPr lang="nl-NL" sz="1200" kern="1200" dirty="0" err="1" smtClean="0">
                <a:solidFill>
                  <a:schemeClr val="tx1"/>
                </a:solidFill>
                <a:effectLst/>
                <a:latin typeface="+mn-lt"/>
                <a:ea typeface="+mn-ea"/>
                <a:cs typeface="+mn-cs"/>
              </a:rPr>
              <a:t>other</a:t>
            </a:r>
            <a:r>
              <a:rPr lang="nl-NL" sz="1200" kern="1200" dirty="0" smtClean="0">
                <a:solidFill>
                  <a:schemeClr val="tx1"/>
                </a:solidFill>
                <a:effectLst/>
                <a:latin typeface="+mn-lt"/>
                <a:ea typeface="+mn-ea"/>
                <a:cs typeface="+mn-cs"/>
              </a:rPr>
              <a:t> </a:t>
            </a:r>
            <a:r>
              <a:rPr lang="nl-NL" sz="1200" kern="1200" dirty="0" err="1" smtClean="0">
                <a:solidFill>
                  <a:schemeClr val="tx1"/>
                </a:solidFill>
                <a:effectLst/>
                <a:latin typeface="+mn-lt"/>
                <a:ea typeface="+mn-ea"/>
                <a:cs typeface="+mn-cs"/>
              </a:rPr>
              <a:t>industry</a:t>
            </a:r>
            <a:r>
              <a:rPr lang="nl-NL" sz="1200" kern="1200" dirty="0" smtClean="0">
                <a:solidFill>
                  <a:schemeClr val="tx1"/>
                </a:solidFill>
                <a:effectLst/>
                <a:latin typeface="+mn-lt"/>
                <a:ea typeface="+mn-ea"/>
                <a:cs typeface="+mn-cs"/>
              </a:rPr>
              <a:t>, </a:t>
            </a:r>
            <a:r>
              <a:rPr lang="nl-NL" sz="1200" kern="1200" dirty="0" err="1" smtClean="0">
                <a:solidFill>
                  <a:schemeClr val="tx1"/>
                </a:solidFill>
                <a:effectLst/>
                <a:latin typeface="+mn-lt"/>
                <a:ea typeface="+mn-ea"/>
                <a:cs typeface="+mn-cs"/>
              </a:rPr>
              <a:t>innovation</a:t>
            </a:r>
            <a:r>
              <a:rPr lang="nl-NL" sz="1200" kern="1200" dirty="0" smtClean="0">
                <a:solidFill>
                  <a:schemeClr val="tx1"/>
                </a:solidFill>
                <a:effectLst/>
                <a:latin typeface="+mn-lt"/>
                <a:ea typeface="+mn-ea"/>
                <a:cs typeface="+mn-cs"/>
              </a:rPr>
              <a:t> is a survival </a:t>
            </a:r>
            <a:r>
              <a:rPr lang="nl-NL" sz="1200" kern="1200" dirty="0" err="1" smtClean="0">
                <a:solidFill>
                  <a:schemeClr val="tx1"/>
                </a:solidFill>
                <a:effectLst/>
                <a:latin typeface="+mn-lt"/>
                <a:ea typeface="+mn-ea"/>
                <a:cs typeface="+mn-cs"/>
              </a:rPr>
              <a:t>strategy</a:t>
            </a:r>
            <a:r>
              <a:rPr lang="nl-NL" sz="1200" kern="1200" dirty="0" smtClean="0">
                <a:solidFill>
                  <a:schemeClr val="tx1"/>
                </a:solidFill>
                <a:effectLst/>
                <a:latin typeface="+mn-lt"/>
                <a:ea typeface="+mn-ea"/>
                <a:cs typeface="+mn-cs"/>
              </a:rPr>
              <a:t>...no </a:t>
            </a:r>
            <a:r>
              <a:rPr lang="nl-NL" sz="1200" kern="1200" dirty="0" err="1" smtClean="0">
                <a:solidFill>
                  <a:schemeClr val="tx1"/>
                </a:solidFill>
                <a:effectLst/>
                <a:latin typeface="+mn-lt"/>
                <a:ea typeface="+mn-ea"/>
                <a:cs typeface="+mn-cs"/>
              </a:rPr>
              <a:t>innovation</a:t>
            </a:r>
            <a:r>
              <a:rPr lang="nl-NL" sz="1200" kern="1200" dirty="0" smtClean="0">
                <a:solidFill>
                  <a:schemeClr val="tx1"/>
                </a:solidFill>
                <a:effectLst/>
                <a:latin typeface="+mn-lt"/>
                <a:ea typeface="+mn-ea"/>
                <a:cs typeface="+mn-cs"/>
              </a:rPr>
              <a:t> means </a:t>
            </a:r>
            <a:r>
              <a:rPr lang="nl-NL" sz="1200" kern="1200" dirty="0" err="1" smtClean="0">
                <a:solidFill>
                  <a:schemeClr val="tx1"/>
                </a:solidFill>
                <a:effectLst/>
                <a:latin typeface="+mn-lt"/>
                <a:ea typeface="+mn-ea"/>
                <a:cs typeface="+mn-cs"/>
              </a:rPr>
              <a:t>an</a:t>
            </a:r>
            <a:r>
              <a:rPr lang="nl-NL" sz="1200" kern="1200" dirty="0" smtClean="0">
                <a:solidFill>
                  <a:schemeClr val="tx1"/>
                </a:solidFill>
                <a:effectLst/>
                <a:latin typeface="+mn-lt"/>
                <a:ea typeface="+mn-ea"/>
                <a:cs typeface="+mn-cs"/>
              </a:rPr>
              <a:t> exit </a:t>
            </a:r>
            <a:r>
              <a:rPr lang="nl-NL" sz="1200" kern="1200" dirty="0" err="1" smtClean="0">
                <a:solidFill>
                  <a:schemeClr val="tx1"/>
                </a:solidFill>
                <a:effectLst/>
                <a:latin typeface="+mn-lt"/>
                <a:ea typeface="+mn-ea"/>
                <a:cs typeface="+mn-cs"/>
              </a:rPr>
              <a:t>within</a:t>
            </a:r>
            <a:r>
              <a:rPr lang="nl-NL" sz="1200" kern="1200" dirty="0" smtClean="0">
                <a:solidFill>
                  <a:schemeClr val="tx1"/>
                </a:solidFill>
                <a:effectLst/>
                <a:latin typeface="+mn-lt"/>
                <a:ea typeface="+mn-ea"/>
                <a:cs typeface="+mn-cs"/>
              </a:rPr>
              <a:t> 5 </a:t>
            </a:r>
            <a:r>
              <a:rPr lang="nl-NL" sz="1200" kern="1200" dirty="0" err="1" smtClean="0">
                <a:solidFill>
                  <a:schemeClr val="tx1"/>
                </a:solidFill>
                <a:effectLst/>
                <a:latin typeface="+mn-lt"/>
                <a:ea typeface="+mn-ea"/>
                <a:cs typeface="+mn-cs"/>
              </a:rPr>
              <a:t>years</a:t>
            </a:r>
            <a:r>
              <a:rPr lang="nl-NL" sz="1200" kern="1200" dirty="0" smtClean="0">
                <a:solidFill>
                  <a:schemeClr val="tx1"/>
                </a:solidFill>
                <a:effectLst/>
                <a:latin typeface="+mn-lt"/>
                <a:ea typeface="+mn-ea"/>
                <a:cs typeface="+mn-cs"/>
              </a:rPr>
              <a:t>. </a:t>
            </a:r>
            <a:r>
              <a:rPr lang="nl-NL" sz="1200" kern="1200" dirty="0" err="1" smtClean="0">
                <a:solidFill>
                  <a:schemeClr val="tx1"/>
                </a:solidFill>
                <a:effectLst/>
                <a:latin typeface="+mn-lt"/>
                <a:ea typeface="+mn-ea"/>
                <a:cs typeface="+mn-cs"/>
              </a:rPr>
              <a:t>Products</a:t>
            </a:r>
            <a:r>
              <a:rPr lang="nl-NL" sz="1200" kern="1200" dirty="0" smtClean="0">
                <a:solidFill>
                  <a:schemeClr val="tx1"/>
                </a:solidFill>
                <a:effectLst/>
                <a:latin typeface="+mn-lt"/>
                <a:ea typeface="+mn-ea"/>
                <a:cs typeface="+mn-cs"/>
              </a:rPr>
              <a:t> </a:t>
            </a:r>
            <a:r>
              <a:rPr lang="nl-NL" sz="1200" kern="1200" dirty="0" err="1" smtClean="0">
                <a:solidFill>
                  <a:schemeClr val="tx1"/>
                </a:solidFill>
                <a:effectLst/>
                <a:latin typeface="+mn-lt"/>
                <a:ea typeface="+mn-ea"/>
                <a:cs typeface="+mn-cs"/>
              </a:rPr>
              <a:t>will</a:t>
            </a:r>
            <a:r>
              <a:rPr lang="nl-NL" sz="1200" kern="1200" dirty="0" smtClean="0">
                <a:solidFill>
                  <a:schemeClr val="tx1"/>
                </a:solidFill>
                <a:effectLst/>
                <a:latin typeface="+mn-lt"/>
                <a:ea typeface="+mn-ea"/>
                <a:cs typeface="+mn-cs"/>
              </a:rPr>
              <a:t> </a:t>
            </a:r>
            <a:r>
              <a:rPr lang="nl-NL" sz="1200" kern="1200" dirty="0" err="1" smtClean="0">
                <a:solidFill>
                  <a:schemeClr val="tx1"/>
                </a:solidFill>
                <a:effectLst/>
                <a:latin typeface="+mn-lt"/>
                <a:ea typeface="+mn-ea"/>
                <a:cs typeface="+mn-cs"/>
              </a:rPr>
              <a:t>become</a:t>
            </a:r>
            <a:r>
              <a:rPr lang="nl-NL" sz="1200" kern="1200" dirty="0" smtClean="0">
                <a:solidFill>
                  <a:schemeClr val="tx1"/>
                </a:solidFill>
                <a:effectLst/>
                <a:latin typeface="+mn-lt"/>
                <a:ea typeface="+mn-ea"/>
                <a:cs typeface="+mn-cs"/>
              </a:rPr>
              <a:t> </a:t>
            </a:r>
            <a:r>
              <a:rPr lang="nl-NL" sz="1200" kern="1200" dirty="0" err="1" smtClean="0">
                <a:solidFill>
                  <a:schemeClr val="tx1"/>
                </a:solidFill>
                <a:effectLst/>
                <a:latin typeface="+mn-lt"/>
                <a:ea typeface="+mn-ea"/>
                <a:cs typeface="+mn-cs"/>
              </a:rPr>
              <a:t>smarter</a:t>
            </a:r>
            <a:r>
              <a:rPr lang="nl-NL" sz="1200" kern="1200" dirty="0" smtClean="0">
                <a:solidFill>
                  <a:schemeClr val="tx1"/>
                </a:solidFill>
                <a:effectLst/>
                <a:latin typeface="+mn-lt"/>
                <a:ea typeface="+mn-ea"/>
                <a:cs typeface="+mn-cs"/>
              </a:rPr>
              <a:t>, </a:t>
            </a:r>
            <a:r>
              <a:rPr lang="nl-NL" sz="1200" kern="1200" dirty="0" err="1" smtClean="0">
                <a:solidFill>
                  <a:schemeClr val="tx1"/>
                </a:solidFill>
                <a:effectLst/>
                <a:latin typeface="+mn-lt"/>
                <a:ea typeface="+mn-ea"/>
                <a:cs typeface="+mn-cs"/>
              </a:rPr>
              <a:t>cheaper</a:t>
            </a:r>
            <a:r>
              <a:rPr lang="nl-NL" sz="1200" kern="1200" dirty="0" smtClean="0">
                <a:solidFill>
                  <a:schemeClr val="tx1"/>
                </a:solidFill>
                <a:effectLst/>
                <a:latin typeface="+mn-lt"/>
                <a:ea typeface="+mn-ea"/>
                <a:cs typeface="+mn-cs"/>
              </a:rPr>
              <a:t>, </a:t>
            </a:r>
            <a:r>
              <a:rPr lang="nl-NL" sz="1200" kern="1200" dirty="0" err="1" smtClean="0">
                <a:solidFill>
                  <a:schemeClr val="tx1"/>
                </a:solidFill>
                <a:effectLst/>
                <a:latin typeface="+mn-lt"/>
                <a:ea typeface="+mn-ea"/>
                <a:cs typeface="+mn-cs"/>
              </a:rPr>
              <a:t>better</a:t>
            </a:r>
            <a:r>
              <a:rPr lang="nl-NL" sz="1200" kern="1200" dirty="0" smtClean="0">
                <a:solidFill>
                  <a:schemeClr val="tx1"/>
                </a:solidFill>
                <a:effectLst/>
                <a:latin typeface="+mn-lt"/>
                <a:ea typeface="+mn-ea"/>
                <a:cs typeface="+mn-cs"/>
              </a:rPr>
              <a:t>, </a:t>
            </a:r>
            <a:r>
              <a:rPr lang="nl-NL" sz="1200" kern="1200" dirty="0" err="1" smtClean="0">
                <a:solidFill>
                  <a:schemeClr val="tx1"/>
                </a:solidFill>
                <a:effectLst/>
                <a:latin typeface="+mn-lt"/>
                <a:ea typeface="+mn-ea"/>
                <a:cs typeface="+mn-cs"/>
              </a:rPr>
              <a:t>lighter</a:t>
            </a:r>
            <a:r>
              <a:rPr lang="nl-NL" sz="1200" kern="1200" dirty="0" smtClean="0">
                <a:solidFill>
                  <a:schemeClr val="tx1"/>
                </a:solidFill>
                <a:effectLst/>
                <a:latin typeface="+mn-lt"/>
                <a:ea typeface="+mn-ea"/>
                <a:cs typeface="+mn-cs"/>
              </a:rPr>
              <a:t>. In the building </a:t>
            </a:r>
            <a:r>
              <a:rPr lang="nl-NL" sz="1200" kern="1200" dirty="0" err="1" smtClean="0">
                <a:solidFill>
                  <a:schemeClr val="tx1"/>
                </a:solidFill>
                <a:effectLst/>
                <a:latin typeface="+mn-lt"/>
                <a:ea typeface="+mn-ea"/>
                <a:cs typeface="+mn-cs"/>
              </a:rPr>
              <a:t>industry</a:t>
            </a:r>
            <a:r>
              <a:rPr lang="nl-NL" sz="1200" kern="1200" dirty="0" smtClean="0">
                <a:solidFill>
                  <a:schemeClr val="tx1"/>
                </a:solidFill>
                <a:effectLst/>
                <a:latin typeface="+mn-lt"/>
                <a:ea typeface="+mn-ea"/>
                <a:cs typeface="+mn-cs"/>
              </a:rPr>
              <a:t>: more </a:t>
            </a:r>
            <a:r>
              <a:rPr lang="nl-NL" sz="1200" kern="1200" dirty="0" err="1" smtClean="0">
                <a:solidFill>
                  <a:schemeClr val="tx1"/>
                </a:solidFill>
                <a:effectLst/>
                <a:latin typeface="+mn-lt"/>
                <a:ea typeface="+mn-ea"/>
                <a:cs typeface="+mn-cs"/>
              </a:rPr>
              <a:t>expensive</a:t>
            </a:r>
            <a:r>
              <a:rPr lang="nl-NL" sz="1200" kern="1200" dirty="0" smtClean="0">
                <a:solidFill>
                  <a:schemeClr val="tx1"/>
                </a:solidFill>
                <a:effectLst/>
                <a:latin typeface="+mn-lt"/>
                <a:ea typeface="+mn-ea"/>
                <a:cs typeface="+mn-cs"/>
              </a:rPr>
              <a:t>, </a:t>
            </a:r>
            <a:r>
              <a:rPr lang="nl-NL" sz="1200" kern="1200" dirty="0" err="1" smtClean="0">
                <a:solidFill>
                  <a:schemeClr val="tx1"/>
                </a:solidFill>
                <a:effectLst/>
                <a:latin typeface="+mn-lt"/>
                <a:ea typeface="+mn-ea"/>
                <a:cs typeface="+mn-cs"/>
              </a:rPr>
              <a:t>heavier</a:t>
            </a:r>
            <a:r>
              <a:rPr lang="nl-NL" sz="1200" kern="1200" dirty="0" smtClean="0">
                <a:solidFill>
                  <a:schemeClr val="tx1"/>
                </a:solidFill>
                <a:effectLst/>
                <a:latin typeface="+mn-lt"/>
                <a:ea typeface="+mn-ea"/>
                <a:cs typeface="+mn-cs"/>
              </a:rPr>
              <a:t>, </a:t>
            </a:r>
            <a:r>
              <a:rPr lang="nl-NL" sz="1200" kern="1200" dirty="0" err="1" smtClean="0">
                <a:solidFill>
                  <a:schemeClr val="tx1"/>
                </a:solidFill>
                <a:effectLst/>
                <a:latin typeface="+mn-lt"/>
                <a:ea typeface="+mn-ea"/>
                <a:cs typeface="+mn-cs"/>
              </a:rPr>
              <a:t>poorer</a:t>
            </a:r>
            <a:r>
              <a:rPr lang="nl-NL" sz="1200" kern="1200" dirty="0" smtClean="0">
                <a:solidFill>
                  <a:schemeClr val="tx1"/>
                </a:solidFill>
                <a:effectLst/>
                <a:latin typeface="+mn-lt"/>
                <a:ea typeface="+mn-ea"/>
                <a:cs typeface="+mn-cs"/>
              </a:rPr>
              <a:t> </a:t>
            </a:r>
            <a:r>
              <a:rPr lang="nl-NL" sz="1200" kern="1200" dirty="0" err="1" smtClean="0">
                <a:solidFill>
                  <a:schemeClr val="tx1"/>
                </a:solidFill>
                <a:effectLst/>
                <a:latin typeface="+mn-lt"/>
                <a:ea typeface="+mn-ea"/>
                <a:cs typeface="+mn-cs"/>
              </a:rPr>
              <a:t>quality</a:t>
            </a:r>
            <a:r>
              <a:rPr lang="nl-NL" sz="1200" kern="1200" dirty="0" smtClean="0">
                <a:solidFill>
                  <a:schemeClr val="tx1"/>
                </a:solidFill>
                <a:effectLst/>
                <a:latin typeface="+mn-lt"/>
                <a:ea typeface="+mn-ea"/>
                <a:cs typeface="+mn-cs"/>
              </a:rPr>
              <a:t> </a:t>
            </a:r>
            <a:r>
              <a:rPr lang="nl-NL" sz="1200" kern="1200" dirty="0" err="1" smtClean="0">
                <a:solidFill>
                  <a:schemeClr val="tx1"/>
                </a:solidFill>
                <a:effectLst/>
                <a:latin typeface="+mn-lt"/>
                <a:ea typeface="+mn-ea"/>
                <a:cs typeface="+mn-cs"/>
              </a:rPr>
              <a:t>and</a:t>
            </a:r>
            <a:r>
              <a:rPr lang="nl-NL" sz="1200" kern="1200" dirty="0" smtClean="0">
                <a:solidFill>
                  <a:schemeClr val="tx1"/>
                </a:solidFill>
                <a:effectLst/>
                <a:latin typeface="+mn-lt"/>
                <a:ea typeface="+mn-ea"/>
                <a:cs typeface="+mn-cs"/>
              </a:rPr>
              <a:t> </a:t>
            </a:r>
            <a:r>
              <a:rPr lang="nl-NL" sz="1200" kern="1200" dirty="0" err="1" smtClean="0">
                <a:solidFill>
                  <a:schemeClr val="tx1"/>
                </a:solidFill>
                <a:effectLst/>
                <a:latin typeface="+mn-lt"/>
                <a:ea typeface="+mn-ea"/>
                <a:cs typeface="+mn-cs"/>
              </a:rPr>
              <a:t>ugly</a:t>
            </a:r>
            <a:r>
              <a:rPr lang="nl-NL" sz="1200" kern="1200" dirty="0" smtClean="0">
                <a:solidFill>
                  <a:schemeClr val="tx1"/>
                </a:solidFill>
                <a:effectLst/>
                <a:latin typeface="+mn-lt"/>
                <a:ea typeface="+mn-ea"/>
                <a:cs typeface="+mn-cs"/>
              </a:rPr>
              <a:t>. &lt;sheet&gt;</a:t>
            </a:r>
          </a:p>
          <a:p>
            <a:endParaRPr lang="nl-NL" sz="1200" kern="1200" dirty="0">
              <a:solidFill>
                <a:schemeClr val="tx1"/>
              </a:solidFill>
              <a:effectLst/>
              <a:latin typeface="+mn-lt"/>
              <a:ea typeface="+mn-ea"/>
              <a:cs typeface="+mn-cs"/>
            </a:endParaRPr>
          </a:p>
        </p:txBody>
      </p:sp>
      <p:sp>
        <p:nvSpPr>
          <p:cNvPr id="126980"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9F755E3F-BF97-AD4D-BBF3-66392EB3B9FA}" type="slidenum">
              <a:rPr lang="nl-NL" sz="1200">
                <a:solidFill>
                  <a:prstClr val="black"/>
                </a:solidFill>
              </a:rPr>
              <a:pPr eaLnBrk="1" hangingPunct="1"/>
              <a:t>17</a:t>
            </a:fld>
            <a:endParaRPr lang="nl-NL" sz="1200">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ln>
            <a:miter lim="800000"/>
            <a:headEnd/>
            <a:tailEnd/>
          </a:ln>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8667E2B4-D78E-214C-8A85-C3F0AB8D1138}" type="slidenum">
              <a:rPr lang="en-GB" sz="1200">
                <a:solidFill>
                  <a:srgbClr val="000000"/>
                </a:solidFill>
              </a:rPr>
              <a:pPr eaLnBrk="1" hangingPunct="1"/>
              <a:t>18</a:t>
            </a:fld>
            <a:endParaRPr lang="en-GB" sz="1200">
              <a:solidFill>
                <a:srgbClr val="000000"/>
              </a:solidFill>
            </a:endParaRPr>
          </a:p>
        </p:txBody>
      </p:sp>
      <p:sp>
        <p:nvSpPr>
          <p:cNvPr id="130051" name="Rectangle 2"/>
          <p:cNvSpPr>
            <a:spLocks noGrp="1" noRot="1" noChangeAspect="1" noChangeArrowheads="1" noTextEdit="1"/>
          </p:cNvSpPr>
          <p:nvPr>
            <p:ph type="sldImg"/>
          </p:nvPr>
        </p:nvSpPr>
        <p:spPr>
          <a:xfrm>
            <a:off x="1143000" y="685800"/>
            <a:ext cx="4572000" cy="3429000"/>
          </a:xfrm>
          <a:ln/>
        </p:spPr>
      </p:sp>
      <p:sp>
        <p:nvSpPr>
          <p:cNvPr id="13005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a:spcBef>
                <a:spcPct val="0"/>
              </a:spcBef>
            </a:pPr>
            <a:r>
              <a:rPr lang="en-US" dirty="0" smtClean="0">
                <a:ea typeface="ＭＳ Ｐゴシック" charset="0"/>
                <a:cs typeface="ＭＳ Ｐゴシック" charset="0"/>
              </a:rPr>
              <a:t>Look at these two pieces of equipment. The left one was used by our forefathers for 30.000 generations. The right one was invented 30 years ago. It represents a complex system. And there is nobody in the world who can make a mouse alone. Why can't the building industry work together to make the complex product that a zero energy house should be. Sometimes I think the industry hasn't transcended the era of our forefathers.</a:t>
            </a:r>
            <a:endParaRPr lang="en-US" dirty="0">
              <a:ea typeface="ＭＳ Ｐゴシック" charset="0"/>
              <a:cs typeface="ＭＳ Ｐゴシック"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err="1" smtClean="0"/>
              <a:t>Another</a:t>
            </a:r>
            <a:r>
              <a:rPr lang="nl-NL" dirty="0" smtClean="0"/>
              <a:t> </a:t>
            </a:r>
            <a:r>
              <a:rPr lang="nl-NL" dirty="0" err="1" smtClean="0"/>
              <a:t>example</a:t>
            </a:r>
            <a:r>
              <a:rPr lang="nl-NL" dirty="0" smtClean="0"/>
              <a:t>. </a:t>
            </a:r>
            <a:r>
              <a:rPr lang="nl-NL" dirty="0" err="1" smtClean="0"/>
              <a:t>This</a:t>
            </a:r>
            <a:r>
              <a:rPr lang="nl-NL" dirty="0" smtClean="0"/>
              <a:t> slide shows </a:t>
            </a:r>
            <a:r>
              <a:rPr lang="nl-NL" dirty="0" err="1" smtClean="0"/>
              <a:t>how</a:t>
            </a:r>
            <a:r>
              <a:rPr lang="nl-NL" dirty="0" smtClean="0"/>
              <a:t> </a:t>
            </a:r>
            <a:r>
              <a:rPr lang="nl-NL" dirty="0" err="1" smtClean="0"/>
              <a:t>much</a:t>
            </a:r>
            <a:r>
              <a:rPr lang="nl-NL" dirty="0" smtClean="0"/>
              <a:t> the </a:t>
            </a:r>
            <a:r>
              <a:rPr lang="nl-NL" dirty="0" err="1" smtClean="0"/>
              <a:t>average</a:t>
            </a:r>
            <a:r>
              <a:rPr lang="nl-NL" dirty="0" smtClean="0"/>
              <a:t> </a:t>
            </a:r>
            <a:r>
              <a:rPr lang="nl-NL" dirty="0" err="1" smtClean="0"/>
              <a:t>costs</a:t>
            </a:r>
            <a:r>
              <a:rPr lang="nl-NL" dirty="0" smtClean="0"/>
              <a:t> of a boiler has </a:t>
            </a:r>
            <a:r>
              <a:rPr lang="nl-NL" dirty="0" err="1" smtClean="0"/>
              <a:t>decreased</a:t>
            </a:r>
            <a:r>
              <a:rPr lang="nl-NL" dirty="0" smtClean="0"/>
              <a:t> </a:t>
            </a:r>
            <a:r>
              <a:rPr lang="nl-NL" dirty="0" err="1" smtClean="0"/>
              <a:t>and</a:t>
            </a:r>
            <a:r>
              <a:rPr lang="nl-NL" dirty="0" smtClean="0"/>
              <a:t> </a:t>
            </a:r>
            <a:r>
              <a:rPr lang="nl-NL" dirty="0" err="1" smtClean="0"/>
              <a:t>how</a:t>
            </a:r>
            <a:r>
              <a:rPr lang="nl-NL" dirty="0" smtClean="0"/>
              <a:t> </a:t>
            </a:r>
            <a:r>
              <a:rPr lang="nl-NL" dirty="0" err="1" smtClean="0"/>
              <a:t>much</a:t>
            </a:r>
            <a:r>
              <a:rPr lang="nl-NL" dirty="0" smtClean="0"/>
              <a:t> the </a:t>
            </a:r>
            <a:r>
              <a:rPr lang="nl-NL" dirty="0" err="1" smtClean="0"/>
              <a:t>average</a:t>
            </a:r>
            <a:r>
              <a:rPr lang="nl-NL" dirty="0" smtClean="0"/>
              <a:t> </a:t>
            </a:r>
            <a:r>
              <a:rPr lang="nl-NL" dirty="0" err="1" smtClean="0"/>
              <a:t>cost</a:t>
            </a:r>
            <a:r>
              <a:rPr lang="nl-NL" dirty="0" smtClean="0"/>
              <a:t> </a:t>
            </a:r>
            <a:r>
              <a:rPr lang="nl-NL" dirty="0" err="1" smtClean="0"/>
              <a:t>price</a:t>
            </a:r>
            <a:r>
              <a:rPr lang="nl-NL" dirty="0" smtClean="0"/>
              <a:t> of a house has </a:t>
            </a:r>
            <a:r>
              <a:rPr lang="nl-NL" dirty="0" err="1" smtClean="0"/>
              <a:t>increased</a:t>
            </a:r>
            <a:r>
              <a:rPr lang="nl-NL" dirty="0" smtClean="0"/>
              <a:t> in the past </a:t>
            </a:r>
            <a:r>
              <a:rPr lang="nl-NL" dirty="0" err="1" smtClean="0"/>
              <a:t>twenty</a:t>
            </a:r>
            <a:r>
              <a:rPr lang="nl-NL" dirty="0" smtClean="0"/>
              <a:t> </a:t>
            </a:r>
            <a:r>
              <a:rPr lang="nl-NL" dirty="0" err="1" smtClean="0"/>
              <a:t>years</a:t>
            </a:r>
            <a:r>
              <a:rPr lang="nl-NL" dirty="0" smtClean="0"/>
              <a:t>. The maximum </a:t>
            </a:r>
            <a:r>
              <a:rPr lang="nl-NL" dirty="0" err="1" smtClean="0"/>
              <a:t>innovation</a:t>
            </a:r>
            <a:r>
              <a:rPr lang="nl-NL" dirty="0" smtClean="0"/>
              <a:t> </a:t>
            </a:r>
            <a:r>
              <a:rPr lang="nl-NL" dirty="0" err="1" smtClean="0"/>
              <a:t>for</a:t>
            </a:r>
            <a:r>
              <a:rPr lang="nl-NL" dirty="0" smtClean="0"/>
              <a:t> a standard boiler has </a:t>
            </a:r>
            <a:r>
              <a:rPr lang="nl-NL" dirty="0" err="1" smtClean="0"/>
              <a:t>already</a:t>
            </a:r>
            <a:r>
              <a:rPr lang="nl-NL" dirty="0" smtClean="0"/>
              <a:t> been </a:t>
            </a:r>
            <a:r>
              <a:rPr lang="nl-NL" dirty="0" err="1" smtClean="0"/>
              <a:t>reached</a:t>
            </a:r>
            <a:r>
              <a:rPr lang="nl-NL" dirty="0" smtClean="0"/>
              <a:t>. The engineers have </a:t>
            </a:r>
            <a:r>
              <a:rPr lang="nl-NL" dirty="0" err="1" smtClean="0"/>
              <a:t>looked</a:t>
            </a:r>
            <a:r>
              <a:rPr lang="nl-NL" dirty="0" smtClean="0"/>
              <a:t> at </a:t>
            </a:r>
            <a:r>
              <a:rPr lang="nl-NL" dirty="0" err="1" smtClean="0"/>
              <a:t>it</a:t>
            </a:r>
            <a:r>
              <a:rPr lang="nl-NL" dirty="0" smtClean="0"/>
              <a:t> as a system. A system </a:t>
            </a:r>
            <a:r>
              <a:rPr lang="nl-NL" dirty="0" err="1" smtClean="0"/>
              <a:t>which</a:t>
            </a:r>
            <a:r>
              <a:rPr lang="nl-NL" dirty="0" smtClean="0"/>
              <a:t> has been </a:t>
            </a:r>
            <a:r>
              <a:rPr lang="nl-NL" dirty="0" err="1" smtClean="0"/>
              <a:t>optimized</a:t>
            </a:r>
            <a:r>
              <a:rPr lang="nl-NL" dirty="0" smtClean="0"/>
              <a:t> </a:t>
            </a:r>
            <a:r>
              <a:rPr lang="nl-NL" dirty="0" err="1" smtClean="0"/>
              <a:t>to</a:t>
            </a:r>
            <a:r>
              <a:rPr lang="nl-NL" dirty="0" smtClean="0"/>
              <a:t> the maximum over the past 20 </a:t>
            </a:r>
            <a:r>
              <a:rPr lang="nl-NL" dirty="0" err="1" smtClean="0"/>
              <a:t>years</a:t>
            </a:r>
            <a:r>
              <a:rPr lang="nl-NL" dirty="0" smtClean="0"/>
              <a:t>. </a:t>
            </a:r>
            <a:r>
              <a:rPr lang="nl-NL" dirty="0" err="1" smtClean="0"/>
              <a:t>Houses</a:t>
            </a:r>
            <a:r>
              <a:rPr lang="nl-NL" dirty="0" smtClean="0"/>
              <a:t> </a:t>
            </a:r>
            <a:r>
              <a:rPr lang="nl-NL" dirty="0" err="1" smtClean="0"/>
              <a:t>could</a:t>
            </a:r>
            <a:r>
              <a:rPr lang="nl-NL" dirty="0" smtClean="0"/>
              <a:t> have been 50% </a:t>
            </a:r>
            <a:r>
              <a:rPr lang="nl-NL" dirty="0" err="1" smtClean="0"/>
              <a:t>cheaper</a:t>
            </a:r>
            <a:r>
              <a:rPr lang="nl-NL" dirty="0" smtClean="0"/>
              <a:t> </a:t>
            </a:r>
            <a:r>
              <a:rPr lang="nl-NL" dirty="0" err="1" smtClean="0"/>
              <a:t>if</a:t>
            </a:r>
            <a:r>
              <a:rPr lang="nl-NL" dirty="0" smtClean="0"/>
              <a:t> we had </a:t>
            </a:r>
            <a:r>
              <a:rPr lang="nl-NL" dirty="0" err="1" smtClean="0"/>
              <a:t>looked</a:t>
            </a:r>
            <a:r>
              <a:rPr lang="nl-NL" dirty="0" smtClean="0"/>
              <a:t> at </a:t>
            </a:r>
            <a:r>
              <a:rPr lang="nl-NL" dirty="0" err="1" smtClean="0"/>
              <a:t>it</a:t>
            </a:r>
            <a:r>
              <a:rPr lang="nl-NL" dirty="0" smtClean="0"/>
              <a:t> as a System...we </a:t>
            </a:r>
            <a:r>
              <a:rPr lang="nl-NL" dirty="0" err="1" smtClean="0"/>
              <a:t>now</a:t>
            </a:r>
            <a:r>
              <a:rPr lang="nl-NL" dirty="0" smtClean="0"/>
              <a:t> &lt;sheet&gt; ..</a:t>
            </a:r>
            <a:endParaRPr lang="nl-NL" dirty="0"/>
          </a:p>
        </p:txBody>
      </p:sp>
      <p:sp>
        <p:nvSpPr>
          <p:cNvPr id="4" name="Tijdelijke aanduiding voor dianummer 3"/>
          <p:cNvSpPr>
            <a:spLocks noGrp="1"/>
          </p:cNvSpPr>
          <p:nvPr>
            <p:ph type="sldNum" sz="quarter" idx="10"/>
          </p:nvPr>
        </p:nvSpPr>
        <p:spPr/>
        <p:txBody>
          <a:bodyPr/>
          <a:lstStyle/>
          <a:p>
            <a:fld id="{AC06C316-F7DB-42B2-AE5E-E19AE12AB5FC}" type="slidenum">
              <a:rPr lang="nl-NL" smtClean="0"/>
              <a:pPr/>
              <a:t>19</a:t>
            </a:fld>
            <a:endParaRPr lang="nl-NL"/>
          </a:p>
        </p:txBody>
      </p:sp>
    </p:spTree>
    <p:extLst>
      <p:ext uri="{BB962C8B-B14F-4D97-AF65-F5344CB8AC3E}">
        <p14:creationId xmlns:p14="http://schemas.microsoft.com/office/powerpoint/2010/main" val="195665722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Slide Image Placeholder 1"/>
          <p:cNvSpPr>
            <a:spLocks noGrp="1" noRot="1" noChangeAspect="1"/>
          </p:cNvSpPr>
          <p:nvPr>
            <p:ph type="sldImg"/>
          </p:nvPr>
        </p:nvSpPr>
        <p:spPr>
          <a:xfrm>
            <a:off x="1143000" y="685800"/>
            <a:ext cx="4572000" cy="3429000"/>
          </a:xfrm>
          <a:ln/>
        </p:spPr>
      </p:sp>
      <p:sp>
        <p:nvSpPr>
          <p:cNvPr id="144387"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nl-NL" dirty="0" smtClean="0"/>
              <a:t>&lt;sheet&gt; look at </a:t>
            </a:r>
            <a:r>
              <a:rPr lang="nl-NL" dirty="0" err="1" smtClean="0"/>
              <a:t>it</a:t>
            </a:r>
            <a:r>
              <a:rPr lang="nl-NL" dirty="0" smtClean="0"/>
              <a:t> as a </a:t>
            </a:r>
            <a:r>
              <a:rPr lang="nl-NL" dirty="0" err="1" smtClean="0"/>
              <a:t>collection</a:t>
            </a:r>
            <a:r>
              <a:rPr lang="nl-NL" dirty="0" smtClean="0"/>
              <a:t> of different </a:t>
            </a:r>
            <a:r>
              <a:rPr lang="nl-NL" dirty="0" err="1" smtClean="0"/>
              <a:t>products</a:t>
            </a:r>
            <a:r>
              <a:rPr lang="nl-NL" dirty="0" smtClean="0"/>
              <a:t> </a:t>
            </a:r>
            <a:r>
              <a:rPr lang="nl-NL" dirty="0" err="1" smtClean="0"/>
              <a:t>which</a:t>
            </a:r>
            <a:r>
              <a:rPr lang="nl-NL" dirty="0" smtClean="0"/>
              <a:t> </a:t>
            </a:r>
            <a:r>
              <a:rPr lang="nl-NL" dirty="0" err="1" smtClean="0"/>
              <a:t>don't</a:t>
            </a:r>
            <a:r>
              <a:rPr lang="nl-NL" dirty="0" smtClean="0"/>
              <a:t> </a:t>
            </a:r>
            <a:r>
              <a:rPr lang="nl-NL" dirty="0" err="1" smtClean="0"/>
              <a:t>interact</a:t>
            </a:r>
            <a:r>
              <a:rPr lang="nl-NL" dirty="0" smtClean="0"/>
              <a:t> </a:t>
            </a:r>
            <a:r>
              <a:rPr lang="nl-NL" dirty="0" err="1" smtClean="0"/>
              <a:t>with</a:t>
            </a:r>
            <a:r>
              <a:rPr lang="nl-NL" dirty="0" smtClean="0"/>
              <a:t> </a:t>
            </a:r>
            <a:r>
              <a:rPr lang="nl-NL" dirty="0" err="1" smtClean="0"/>
              <a:t>each</a:t>
            </a:r>
            <a:r>
              <a:rPr lang="nl-NL" dirty="0" smtClean="0"/>
              <a:t> </a:t>
            </a:r>
            <a:r>
              <a:rPr lang="nl-NL" dirty="0" err="1" smtClean="0"/>
              <a:t>other</a:t>
            </a:r>
            <a:r>
              <a:rPr lang="nl-NL" dirty="0" smtClean="0"/>
              <a:t>. </a:t>
            </a:r>
            <a:r>
              <a:rPr lang="nl-NL" dirty="0" err="1" smtClean="0"/>
              <a:t>If</a:t>
            </a:r>
            <a:r>
              <a:rPr lang="nl-NL" dirty="0" smtClean="0"/>
              <a:t> we </a:t>
            </a:r>
            <a:r>
              <a:rPr lang="nl-NL" dirty="0" err="1" smtClean="0"/>
              <a:t>see</a:t>
            </a:r>
            <a:r>
              <a:rPr lang="nl-NL" dirty="0" smtClean="0"/>
              <a:t> a building as a </a:t>
            </a:r>
            <a:r>
              <a:rPr lang="nl-NL" dirty="0" err="1" smtClean="0"/>
              <a:t>comprehensive</a:t>
            </a:r>
            <a:r>
              <a:rPr lang="nl-NL" dirty="0" smtClean="0"/>
              <a:t> system we </a:t>
            </a:r>
            <a:r>
              <a:rPr lang="nl-NL" dirty="0" err="1" smtClean="0"/>
              <a:t>would</a:t>
            </a:r>
            <a:r>
              <a:rPr lang="nl-NL" dirty="0" smtClean="0"/>
              <a:t> </a:t>
            </a:r>
            <a:r>
              <a:rPr lang="nl-NL" dirty="0" err="1" smtClean="0"/>
              <a:t>perhaps</a:t>
            </a:r>
            <a:r>
              <a:rPr lang="nl-NL" dirty="0" smtClean="0"/>
              <a:t> </a:t>
            </a:r>
            <a:r>
              <a:rPr lang="nl-NL" dirty="0" err="1" smtClean="0"/>
              <a:t>choose</a:t>
            </a:r>
            <a:r>
              <a:rPr lang="nl-NL" dirty="0" smtClean="0"/>
              <a:t> </a:t>
            </a:r>
            <a:r>
              <a:rPr lang="nl-NL" dirty="0" err="1" smtClean="0"/>
              <a:t>other</a:t>
            </a:r>
            <a:r>
              <a:rPr lang="nl-NL" dirty="0" smtClean="0"/>
              <a:t> </a:t>
            </a:r>
            <a:r>
              <a:rPr lang="nl-NL" dirty="0" err="1" smtClean="0"/>
              <a:t>ways</a:t>
            </a:r>
            <a:r>
              <a:rPr lang="nl-NL" dirty="0" smtClean="0"/>
              <a:t> of </a:t>
            </a:r>
            <a:r>
              <a:rPr lang="nl-NL" dirty="0" err="1" smtClean="0"/>
              <a:t>designing</a:t>
            </a:r>
            <a:r>
              <a:rPr lang="nl-NL" dirty="0" smtClean="0"/>
              <a:t>, engineering </a:t>
            </a:r>
            <a:r>
              <a:rPr lang="nl-NL" dirty="0" err="1" smtClean="0"/>
              <a:t>and</a:t>
            </a:r>
            <a:r>
              <a:rPr lang="nl-NL" dirty="0" smtClean="0"/>
              <a:t> </a:t>
            </a:r>
            <a:r>
              <a:rPr lang="nl-NL" dirty="0" err="1" smtClean="0"/>
              <a:t>sizing</a:t>
            </a:r>
            <a:r>
              <a:rPr lang="nl-NL" dirty="0" smtClean="0"/>
              <a:t> the </a:t>
            </a:r>
            <a:r>
              <a:rPr lang="nl-NL" dirty="0" err="1" smtClean="0"/>
              <a:t>components</a:t>
            </a:r>
            <a:r>
              <a:rPr lang="nl-NL" dirty="0" smtClean="0"/>
              <a:t> of a building, </a:t>
            </a:r>
            <a:r>
              <a:rPr lang="nl-NL" dirty="0" err="1" smtClean="0"/>
              <a:t>instead</a:t>
            </a:r>
            <a:r>
              <a:rPr lang="nl-NL" dirty="0" smtClean="0"/>
              <a:t> of </a:t>
            </a:r>
            <a:r>
              <a:rPr lang="nl-NL" dirty="0" err="1" smtClean="0"/>
              <a:t>layering</a:t>
            </a:r>
            <a:r>
              <a:rPr lang="nl-NL" dirty="0" smtClean="0"/>
              <a:t> the </a:t>
            </a:r>
            <a:r>
              <a:rPr lang="nl-NL" dirty="0" err="1" smtClean="0"/>
              <a:t>products</a:t>
            </a:r>
            <a:r>
              <a:rPr lang="nl-NL" dirty="0" smtClean="0"/>
              <a:t> </a:t>
            </a:r>
            <a:r>
              <a:rPr lang="nl-NL" dirty="0" err="1" smtClean="0"/>
              <a:t>to</a:t>
            </a:r>
            <a:r>
              <a:rPr lang="nl-NL" dirty="0" smtClean="0"/>
              <a:t> </a:t>
            </a:r>
            <a:r>
              <a:rPr lang="nl-NL" dirty="0" err="1" smtClean="0"/>
              <a:t>achieve</a:t>
            </a:r>
            <a:r>
              <a:rPr lang="nl-NL" dirty="0" smtClean="0"/>
              <a:t> the end </a:t>
            </a:r>
            <a:r>
              <a:rPr lang="nl-NL" dirty="0" err="1" smtClean="0"/>
              <a:t>result</a:t>
            </a:r>
            <a:r>
              <a:rPr lang="nl-NL" dirty="0" smtClean="0"/>
              <a:t>. In </a:t>
            </a:r>
            <a:r>
              <a:rPr lang="nl-NL" dirty="0" err="1" smtClean="0"/>
              <a:t>my</a:t>
            </a:r>
            <a:r>
              <a:rPr lang="nl-NL" dirty="0" smtClean="0"/>
              <a:t> opinion </a:t>
            </a:r>
            <a:r>
              <a:rPr lang="nl-NL" dirty="0" err="1" smtClean="0"/>
              <a:t>this</a:t>
            </a:r>
            <a:r>
              <a:rPr lang="nl-NL" dirty="0" smtClean="0"/>
              <a:t> is the </a:t>
            </a:r>
            <a:r>
              <a:rPr lang="nl-NL" dirty="0" err="1" smtClean="0"/>
              <a:t>biggest</a:t>
            </a:r>
            <a:r>
              <a:rPr lang="nl-NL" dirty="0" smtClean="0"/>
              <a:t> </a:t>
            </a:r>
            <a:r>
              <a:rPr lang="nl-NL" dirty="0" err="1" smtClean="0"/>
              <a:t>technical</a:t>
            </a:r>
            <a:r>
              <a:rPr lang="nl-NL" dirty="0" smtClean="0"/>
              <a:t> issue in the building </a:t>
            </a:r>
            <a:r>
              <a:rPr lang="nl-NL" dirty="0" err="1" smtClean="0"/>
              <a:t>industry</a:t>
            </a:r>
            <a:r>
              <a:rPr lang="nl-NL" dirty="0" smtClean="0"/>
              <a:t> at the moment. </a:t>
            </a:r>
            <a:r>
              <a:rPr lang="nl-NL" dirty="0" err="1" smtClean="0"/>
              <a:t>By</a:t>
            </a:r>
            <a:r>
              <a:rPr lang="nl-NL" dirty="0" smtClean="0"/>
              <a:t> thinking more </a:t>
            </a:r>
            <a:r>
              <a:rPr lang="nl-NL" dirty="0" err="1" smtClean="0"/>
              <a:t>about</a:t>
            </a:r>
            <a:r>
              <a:rPr lang="nl-NL" dirty="0" smtClean="0"/>
              <a:t> systems </a:t>
            </a:r>
            <a:r>
              <a:rPr lang="nl-NL" dirty="0" err="1" smtClean="0"/>
              <a:t>and</a:t>
            </a:r>
            <a:r>
              <a:rPr lang="nl-NL" dirty="0" smtClean="0"/>
              <a:t> building </a:t>
            </a:r>
            <a:r>
              <a:rPr lang="nl-NL" dirty="0" err="1" smtClean="0"/>
              <a:t>with</a:t>
            </a:r>
            <a:r>
              <a:rPr lang="nl-NL" dirty="0" smtClean="0"/>
              <a:t> these in mind, we </a:t>
            </a:r>
            <a:r>
              <a:rPr lang="nl-NL" dirty="0" err="1" smtClean="0"/>
              <a:t>would</a:t>
            </a:r>
            <a:r>
              <a:rPr lang="nl-NL" dirty="0" smtClean="0"/>
              <a:t> </a:t>
            </a:r>
            <a:r>
              <a:rPr lang="nl-NL" dirty="0" err="1" smtClean="0"/>
              <a:t>be</a:t>
            </a:r>
            <a:r>
              <a:rPr lang="nl-NL" dirty="0" smtClean="0"/>
              <a:t> </a:t>
            </a:r>
            <a:r>
              <a:rPr lang="nl-NL" dirty="0" err="1" smtClean="0"/>
              <a:t>able</a:t>
            </a:r>
            <a:r>
              <a:rPr lang="nl-NL" dirty="0" smtClean="0"/>
              <a:t> </a:t>
            </a:r>
            <a:r>
              <a:rPr lang="nl-NL" dirty="0" err="1" smtClean="0"/>
              <a:t>to</a:t>
            </a:r>
            <a:r>
              <a:rPr lang="nl-NL" dirty="0" smtClean="0"/>
              <a:t> </a:t>
            </a:r>
            <a:r>
              <a:rPr lang="nl-NL" dirty="0" err="1" smtClean="0"/>
              <a:t>achieve</a:t>
            </a:r>
            <a:r>
              <a:rPr lang="nl-NL" dirty="0" smtClean="0"/>
              <a:t> a more </a:t>
            </a:r>
            <a:r>
              <a:rPr lang="nl-NL" dirty="0" err="1" smtClean="0"/>
              <a:t>sustainable</a:t>
            </a:r>
            <a:r>
              <a:rPr lang="nl-NL" dirty="0" smtClean="0"/>
              <a:t> building environment, </a:t>
            </a:r>
            <a:r>
              <a:rPr lang="nl-NL" dirty="0" err="1" smtClean="0"/>
              <a:t>which</a:t>
            </a:r>
            <a:r>
              <a:rPr lang="nl-NL" dirty="0" smtClean="0"/>
              <a:t> </a:t>
            </a:r>
            <a:r>
              <a:rPr lang="nl-NL" dirty="0" err="1" smtClean="0"/>
              <a:t>would</a:t>
            </a:r>
            <a:r>
              <a:rPr lang="nl-NL" dirty="0" smtClean="0"/>
              <a:t> </a:t>
            </a:r>
            <a:r>
              <a:rPr lang="nl-NL" dirty="0" err="1" smtClean="0"/>
              <a:t>ultimately</a:t>
            </a:r>
            <a:r>
              <a:rPr lang="nl-NL" dirty="0" smtClean="0"/>
              <a:t> </a:t>
            </a:r>
            <a:r>
              <a:rPr lang="nl-NL" dirty="0" err="1" smtClean="0"/>
              <a:t>produce</a:t>
            </a:r>
            <a:r>
              <a:rPr lang="nl-NL" dirty="0" smtClean="0"/>
              <a:t> a more </a:t>
            </a:r>
            <a:r>
              <a:rPr lang="nl-NL" dirty="0" err="1" smtClean="0"/>
              <a:t>guaranteed</a:t>
            </a:r>
            <a:r>
              <a:rPr lang="nl-NL" dirty="0" smtClean="0"/>
              <a:t> </a:t>
            </a:r>
            <a:r>
              <a:rPr lang="nl-NL" dirty="0" err="1" smtClean="0"/>
              <a:t>self-sufficient</a:t>
            </a:r>
            <a:r>
              <a:rPr lang="nl-NL" dirty="0" smtClean="0"/>
              <a:t> building. </a:t>
            </a:r>
          </a:p>
          <a:p>
            <a:pPr marL="0" marR="0" indent="0" algn="l" defTabSz="914400" rtl="0" eaLnBrk="1" fontAlgn="auto" latinLnBrk="0" hangingPunct="1">
              <a:lnSpc>
                <a:spcPct val="100000"/>
              </a:lnSpc>
              <a:spcBef>
                <a:spcPct val="0"/>
              </a:spcBef>
              <a:spcAft>
                <a:spcPts val="0"/>
              </a:spcAft>
              <a:buClrTx/>
              <a:buSzTx/>
              <a:buFontTx/>
              <a:buNone/>
              <a:tabLst/>
              <a:defRPr/>
            </a:pPr>
            <a:endParaRPr lang="en-GB" sz="1200" kern="1200" dirty="0" smtClean="0">
              <a:solidFill>
                <a:schemeClr val="tx1"/>
              </a:solidFill>
              <a:effectLst/>
              <a:latin typeface="+mn-lt"/>
              <a:ea typeface="+mn-ea"/>
              <a:cs typeface="+mn-cs"/>
            </a:endParaRPr>
          </a:p>
        </p:txBody>
      </p:sp>
      <p:sp>
        <p:nvSpPr>
          <p:cNvPr id="144388"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BE3AAED2-1FED-624E-8D1C-48A3884E1FE6}" type="slidenum">
              <a:rPr lang="nl-NL" sz="1200"/>
              <a:pPr eaLnBrk="1" hangingPunct="1"/>
              <a:t>20</a:t>
            </a:fld>
            <a:endParaRPr lang="nl-NL" sz="120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smtClean="0"/>
              <a:t>For </a:t>
            </a:r>
            <a:r>
              <a:rPr lang="nl-NL" dirty="0" err="1" smtClean="0"/>
              <a:t>instance</a:t>
            </a:r>
            <a:r>
              <a:rPr lang="nl-NL" dirty="0" smtClean="0"/>
              <a:t> </a:t>
            </a:r>
            <a:r>
              <a:rPr lang="nl-NL" dirty="0" err="1" smtClean="0"/>
              <a:t>think</a:t>
            </a:r>
            <a:r>
              <a:rPr lang="nl-NL" dirty="0" smtClean="0"/>
              <a:t> </a:t>
            </a:r>
            <a:r>
              <a:rPr lang="nl-NL" dirty="0" err="1" smtClean="0"/>
              <a:t>about</a:t>
            </a:r>
            <a:r>
              <a:rPr lang="nl-NL" dirty="0" smtClean="0"/>
              <a:t> </a:t>
            </a:r>
            <a:r>
              <a:rPr lang="nl-NL" dirty="0" err="1" smtClean="0"/>
              <a:t>this</a:t>
            </a:r>
            <a:r>
              <a:rPr lang="nl-NL" dirty="0" smtClean="0"/>
              <a:t> picture</a:t>
            </a:r>
            <a:endParaRPr lang="nl-NL" dirty="0"/>
          </a:p>
        </p:txBody>
      </p:sp>
      <p:sp>
        <p:nvSpPr>
          <p:cNvPr id="4" name="Tijdelijke aanduiding voor dianummer 3"/>
          <p:cNvSpPr>
            <a:spLocks noGrp="1"/>
          </p:cNvSpPr>
          <p:nvPr>
            <p:ph type="sldNum" sz="quarter" idx="10"/>
          </p:nvPr>
        </p:nvSpPr>
        <p:spPr/>
        <p:txBody>
          <a:bodyPr/>
          <a:lstStyle/>
          <a:p>
            <a:fld id="{AC06C316-F7DB-42B2-AE5E-E19AE12AB5FC}" type="slidenum">
              <a:rPr lang="nl-NL" smtClean="0"/>
              <a:pPr/>
              <a:t>21</a:t>
            </a:fld>
            <a:endParaRPr lang="nl-NL"/>
          </a:p>
        </p:txBody>
      </p:sp>
    </p:spTree>
    <p:extLst>
      <p:ext uri="{BB962C8B-B14F-4D97-AF65-F5344CB8AC3E}">
        <p14:creationId xmlns:p14="http://schemas.microsoft.com/office/powerpoint/2010/main" val="167327897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Slide Image Placeholder 1"/>
          <p:cNvSpPr>
            <a:spLocks noGrp="1" noRot="1" noChangeAspect="1"/>
          </p:cNvSpPr>
          <p:nvPr>
            <p:ph type="sldImg"/>
          </p:nvPr>
        </p:nvSpPr>
        <p:spPr>
          <a:xfrm>
            <a:off x="1143000" y="685800"/>
            <a:ext cx="4572000" cy="3429000"/>
          </a:xfrm>
          <a:ln/>
        </p:spPr>
      </p:sp>
      <p:sp>
        <p:nvSpPr>
          <p:cNvPr id="136195"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pPr>
            <a:endParaRPr lang="en-US" dirty="0">
              <a:ea typeface="ＭＳ Ｐゴシック" charset="0"/>
              <a:cs typeface="ＭＳ Ｐゴシック" charset="0"/>
            </a:endParaRPr>
          </a:p>
          <a:p>
            <a:pPr marL="0" marR="0" indent="0" algn="l" defTabSz="914400" rtl="0" eaLnBrk="1" fontAlgn="auto" latinLnBrk="0" hangingPunct="1">
              <a:lnSpc>
                <a:spcPct val="100000"/>
              </a:lnSpc>
              <a:spcBef>
                <a:spcPct val="0"/>
              </a:spcBef>
              <a:spcAft>
                <a:spcPts val="0"/>
              </a:spcAft>
              <a:buClrTx/>
              <a:buSzTx/>
              <a:buFontTx/>
              <a:buNone/>
              <a:tabLst/>
              <a:defRPr/>
            </a:pPr>
            <a:r>
              <a:rPr lang="en-US" sz="1200" kern="1200" dirty="0" smtClean="0">
                <a:solidFill>
                  <a:schemeClr val="tx1"/>
                </a:solidFill>
                <a:effectLst/>
                <a:latin typeface="+mn-lt"/>
                <a:ea typeface="+mn-ea"/>
                <a:cs typeface="+mn-cs"/>
              </a:rPr>
              <a:t>However.... </a:t>
            </a:r>
            <a:r>
              <a:rPr lang="en-US" sz="1200" b="1" kern="1200" dirty="0" smtClean="0">
                <a:solidFill>
                  <a:schemeClr val="tx1"/>
                </a:solidFill>
                <a:effectLst/>
                <a:latin typeface="+mn-lt"/>
                <a:ea typeface="+mn-ea"/>
                <a:cs typeface="+mn-cs"/>
              </a:rPr>
              <a:t>&lt;sheet&gt;</a:t>
            </a:r>
            <a:r>
              <a:rPr lang="en-US" sz="1200" kern="1200" dirty="0" smtClean="0">
                <a:solidFill>
                  <a:schemeClr val="tx1"/>
                </a:solidFill>
                <a:effectLst/>
                <a:latin typeface="+mn-lt"/>
                <a:ea typeface="+mn-ea"/>
                <a:cs typeface="+mn-cs"/>
              </a:rPr>
              <a:t> </a:t>
            </a:r>
            <a:endParaRPr lang="nl-NL" sz="1200" kern="1200" dirty="0" smtClean="0">
              <a:solidFill>
                <a:schemeClr val="tx1"/>
              </a:solidFill>
              <a:effectLst/>
              <a:latin typeface="+mn-lt"/>
              <a:ea typeface="+mn-ea"/>
              <a:cs typeface="+mn-cs"/>
            </a:endParaRPr>
          </a:p>
          <a:p>
            <a:pPr>
              <a:spcBef>
                <a:spcPct val="0"/>
              </a:spcBef>
            </a:pPr>
            <a:endParaRPr lang="en-US" dirty="0">
              <a:ea typeface="ＭＳ Ｐゴシック" charset="0"/>
              <a:cs typeface="ＭＳ Ｐゴシック" charset="0"/>
            </a:endParaRPr>
          </a:p>
        </p:txBody>
      </p:sp>
      <p:sp>
        <p:nvSpPr>
          <p:cNvPr id="136196"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A1505735-F955-7E45-86C7-851865D6AC09}" type="slidenum">
              <a:rPr lang="nl-NL" sz="1200"/>
              <a:pPr eaLnBrk="1" hangingPunct="1"/>
              <a:t>22</a:t>
            </a:fld>
            <a:endParaRPr lang="nl-NL" sz="120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Slide Image Placeholder 1"/>
          <p:cNvSpPr>
            <a:spLocks noGrp="1" noRot="1" noChangeAspect="1"/>
          </p:cNvSpPr>
          <p:nvPr>
            <p:ph type="sldImg"/>
          </p:nvPr>
        </p:nvSpPr>
        <p:spPr>
          <a:xfrm>
            <a:off x="1143000" y="685800"/>
            <a:ext cx="4572000" cy="3429000"/>
          </a:xfrm>
          <a:ln/>
        </p:spPr>
      </p:sp>
      <p:sp>
        <p:nvSpPr>
          <p:cNvPr id="138243"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noProof="0" dirty="0" smtClean="0">
                <a:ea typeface="ＭＳ Ｐゴシック" charset="0"/>
                <a:cs typeface="ＭＳ Ｐゴシック" charset="0"/>
              </a:rPr>
              <a:t>This is the building industry as we know it today. Imagine that everyone works within his own box. Do they really understand the earning model of each other? I don't believe. So we have a lot of what we call failure costs, transaction costs and the unnecessary costs of piling products. The construction industry is like the automotive industry of the early 20th century &lt;sheet&gt;</a:t>
            </a:r>
            <a:r>
              <a:rPr lang="en-GB" baseline="0" noProof="0" dirty="0" smtClean="0">
                <a:ea typeface="ＭＳ Ｐゴシック" charset="0"/>
                <a:cs typeface="ＭＳ Ｐゴシック" charset="0"/>
              </a:rPr>
              <a:t> …</a:t>
            </a:r>
            <a:endParaRPr lang="en-GB" noProof="0" dirty="0">
              <a:ea typeface="ＭＳ Ｐゴシック" charset="0"/>
              <a:cs typeface="ＭＳ Ｐゴシック" charset="0"/>
            </a:endParaRPr>
          </a:p>
        </p:txBody>
      </p:sp>
      <p:sp>
        <p:nvSpPr>
          <p:cNvPr id="4" name="Slide Number Placeholder 3"/>
          <p:cNvSpPr>
            <a:spLocks noGrp="1"/>
          </p:cNvSpPr>
          <p:nvPr>
            <p:ph type="sldNum" sz="quarter" idx="5"/>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0ADE4A99-0650-6244-8885-59A6B68CB1C6}" type="slidenum">
              <a:rPr lang="nl-NL" sz="1200"/>
              <a:pPr eaLnBrk="1" hangingPunct="1"/>
              <a:t>23</a:t>
            </a:fld>
            <a:endParaRPr lang="nl-NL" sz="120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GB" noProof="0" dirty="0" smtClean="0"/>
              <a:t>when blacksmiths were commissioned to redesign the stagecoaches into a car. And it should be this &lt;sheet&gt;. </a:t>
            </a:r>
            <a:endParaRPr lang="en-GB" noProof="0" dirty="0"/>
          </a:p>
        </p:txBody>
      </p:sp>
      <p:sp>
        <p:nvSpPr>
          <p:cNvPr id="4" name="Tijdelijke aanduiding voor dianummer 3"/>
          <p:cNvSpPr>
            <a:spLocks noGrp="1"/>
          </p:cNvSpPr>
          <p:nvPr>
            <p:ph type="sldNum" sz="quarter" idx="10"/>
          </p:nvPr>
        </p:nvSpPr>
        <p:spPr/>
        <p:txBody>
          <a:bodyPr/>
          <a:lstStyle/>
          <a:p>
            <a:fld id="{AC06C316-F7DB-42B2-AE5E-E19AE12AB5FC}" type="slidenum">
              <a:rPr lang="nl-NL" smtClean="0"/>
              <a:pPr/>
              <a:t>24</a:t>
            </a:fld>
            <a:endParaRPr lang="nl-NL"/>
          </a:p>
        </p:txBody>
      </p:sp>
    </p:spTree>
    <p:extLst>
      <p:ext uri="{BB962C8B-B14F-4D97-AF65-F5344CB8AC3E}">
        <p14:creationId xmlns:p14="http://schemas.microsoft.com/office/powerpoint/2010/main" val="406963585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noProof="0" dirty="0" smtClean="0"/>
              <a:t>The way to make our housing stock sustainable can be seen as more of an industrial task. It's no longer a task for local contractors. It's the biggest challenge for the whole industry including the entire </a:t>
            </a:r>
            <a:r>
              <a:rPr lang="en-GB" noProof="0" dirty="0" err="1" smtClean="0"/>
              <a:t>sup_ply</a:t>
            </a:r>
            <a:r>
              <a:rPr lang="en-GB" noProof="0" dirty="0" smtClean="0"/>
              <a:t> chain.</a:t>
            </a:r>
          </a:p>
        </p:txBody>
      </p:sp>
      <p:sp>
        <p:nvSpPr>
          <p:cNvPr id="4" name="Tijdelijke aanduiding voor dianummer 3"/>
          <p:cNvSpPr>
            <a:spLocks noGrp="1"/>
          </p:cNvSpPr>
          <p:nvPr>
            <p:ph type="sldNum" sz="quarter" idx="10"/>
          </p:nvPr>
        </p:nvSpPr>
        <p:spPr/>
        <p:txBody>
          <a:bodyPr/>
          <a:lstStyle/>
          <a:p>
            <a:fld id="{AC06C316-F7DB-42B2-AE5E-E19AE12AB5FC}" type="slidenum">
              <a:rPr lang="nl-NL" smtClean="0"/>
              <a:pPr/>
              <a:t>25</a:t>
            </a:fld>
            <a:endParaRPr lang="nl-NL"/>
          </a:p>
        </p:txBody>
      </p:sp>
    </p:spTree>
    <p:extLst>
      <p:ext uri="{BB962C8B-B14F-4D97-AF65-F5344CB8AC3E}">
        <p14:creationId xmlns:p14="http://schemas.microsoft.com/office/powerpoint/2010/main" val="154374655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GB" noProof="0" dirty="0" smtClean="0"/>
              <a:t>What you see here is an example of innovation. Maybe you know this car. It is the Tata Nano, a 2000 dollar car. The project of the Tata Nano started with a seemingly unachievable ambition. What happened? Every concept that makes a car a car was reinvented by innovation teams all over the world. What looked to be unachievable has now been achieved by innovation. &lt;sheet&gt; </a:t>
            </a:r>
          </a:p>
        </p:txBody>
      </p:sp>
      <p:sp>
        <p:nvSpPr>
          <p:cNvPr id="4" name="Tijdelijke aanduiding voor dianummer 3"/>
          <p:cNvSpPr>
            <a:spLocks noGrp="1"/>
          </p:cNvSpPr>
          <p:nvPr>
            <p:ph type="sldNum" sz="quarter" idx="10"/>
          </p:nvPr>
        </p:nvSpPr>
        <p:spPr/>
        <p:txBody>
          <a:bodyPr/>
          <a:lstStyle/>
          <a:p>
            <a:fld id="{AC06C316-F7DB-42B2-AE5E-E19AE12AB5FC}" type="slidenum">
              <a:rPr lang="nl-NL" smtClean="0"/>
              <a:pPr/>
              <a:t>27</a:t>
            </a:fld>
            <a:endParaRPr lang="nl-NL"/>
          </a:p>
        </p:txBody>
      </p:sp>
    </p:spTree>
    <p:extLst>
      <p:ext uri="{BB962C8B-B14F-4D97-AF65-F5344CB8AC3E}">
        <p14:creationId xmlns:p14="http://schemas.microsoft.com/office/powerpoint/2010/main" val="124951090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en-GB" noProof="0" dirty="0" smtClean="0"/>
          </a:p>
          <a:p>
            <a:r>
              <a:rPr lang="en-GB" noProof="0" dirty="0" smtClean="0"/>
              <a:t>What can we achieve? Lower investment, lower operating costs and NO energy bills anymore. &lt;sheet&gt; </a:t>
            </a:r>
            <a:endParaRPr lang="en-GB" noProof="0" dirty="0"/>
          </a:p>
        </p:txBody>
      </p:sp>
      <p:sp>
        <p:nvSpPr>
          <p:cNvPr id="4" name="Tijdelijke aanduiding voor dianummer 3"/>
          <p:cNvSpPr>
            <a:spLocks noGrp="1"/>
          </p:cNvSpPr>
          <p:nvPr>
            <p:ph type="sldNum" sz="quarter" idx="10"/>
          </p:nvPr>
        </p:nvSpPr>
        <p:spPr/>
        <p:txBody>
          <a:bodyPr/>
          <a:lstStyle/>
          <a:p>
            <a:fld id="{AC06C316-F7DB-42B2-AE5E-E19AE12AB5FC}" type="slidenum">
              <a:rPr lang="nl-NL" smtClean="0"/>
              <a:pPr/>
              <a:t>29</a:t>
            </a:fld>
            <a:endParaRPr lang="nl-NL"/>
          </a:p>
        </p:txBody>
      </p:sp>
    </p:spTree>
    <p:extLst>
      <p:ext uri="{BB962C8B-B14F-4D97-AF65-F5344CB8AC3E}">
        <p14:creationId xmlns:p14="http://schemas.microsoft.com/office/powerpoint/2010/main" val="245781611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1143000" y="685800"/>
            <a:ext cx="4572000" cy="3429000"/>
          </a:xfrm>
        </p:spPr>
      </p:sp>
      <p:sp>
        <p:nvSpPr>
          <p:cNvPr id="3" name="Tijdelijke aanduiding voor notities 2"/>
          <p:cNvSpPr>
            <a:spLocks noGrp="1"/>
          </p:cNvSpPr>
          <p:nvPr>
            <p:ph type="body" idx="1"/>
          </p:nvPr>
        </p:nvSpPr>
        <p:spPr/>
        <p:txBody>
          <a:bodyPr/>
          <a:lstStyle/>
          <a:p>
            <a:r>
              <a:rPr lang="nl-NL" dirty="0" err="1" smtClean="0"/>
              <a:t>Normally</a:t>
            </a:r>
            <a:r>
              <a:rPr lang="nl-NL" dirty="0" smtClean="0"/>
              <a:t> the </a:t>
            </a:r>
            <a:r>
              <a:rPr lang="nl-NL" dirty="0" err="1" smtClean="0"/>
              <a:t>principal</a:t>
            </a:r>
            <a:r>
              <a:rPr lang="nl-NL" dirty="0" smtClean="0"/>
              <a:t> is </a:t>
            </a:r>
            <a:r>
              <a:rPr lang="nl-NL" dirty="0" err="1" smtClean="0"/>
              <a:t>hiring</a:t>
            </a:r>
            <a:r>
              <a:rPr lang="nl-NL" dirty="0" smtClean="0"/>
              <a:t> the designer </a:t>
            </a:r>
            <a:r>
              <a:rPr lang="nl-NL" dirty="0" err="1" smtClean="0"/>
              <a:t>and</a:t>
            </a:r>
            <a:r>
              <a:rPr lang="nl-NL" dirty="0" smtClean="0"/>
              <a:t> engineers. </a:t>
            </a:r>
            <a:r>
              <a:rPr lang="nl-NL" dirty="0" err="1" smtClean="0"/>
              <a:t>They</a:t>
            </a:r>
            <a:r>
              <a:rPr lang="nl-NL" dirty="0" smtClean="0"/>
              <a:t> are the </a:t>
            </a:r>
            <a:r>
              <a:rPr lang="nl-NL" dirty="0" err="1" smtClean="0"/>
              <a:t>ones</a:t>
            </a:r>
            <a:r>
              <a:rPr lang="nl-NL" dirty="0" smtClean="0"/>
              <a:t> </a:t>
            </a:r>
            <a:r>
              <a:rPr lang="nl-NL" dirty="0" err="1" smtClean="0"/>
              <a:t>who</a:t>
            </a:r>
            <a:r>
              <a:rPr lang="nl-NL" dirty="0" smtClean="0"/>
              <a:t> </a:t>
            </a:r>
            <a:r>
              <a:rPr lang="nl-NL" dirty="0" err="1" smtClean="0"/>
              <a:t>create</a:t>
            </a:r>
            <a:r>
              <a:rPr lang="nl-NL" dirty="0" smtClean="0"/>
              <a:t> the </a:t>
            </a:r>
            <a:r>
              <a:rPr lang="nl-NL" dirty="0" err="1" smtClean="0"/>
              <a:t>specification</a:t>
            </a:r>
            <a:r>
              <a:rPr lang="nl-NL" dirty="0" smtClean="0"/>
              <a:t> of the building. &lt;click&gt; </a:t>
            </a:r>
          </a:p>
          <a:p>
            <a:endParaRPr lang="nl-NL" dirty="0" smtClean="0"/>
          </a:p>
          <a:p>
            <a:r>
              <a:rPr lang="nl-NL" dirty="0" smtClean="0"/>
              <a:t>The building company </a:t>
            </a:r>
            <a:r>
              <a:rPr lang="nl-NL" dirty="0" err="1" smtClean="0"/>
              <a:t>delivers</a:t>
            </a:r>
            <a:r>
              <a:rPr lang="nl-NL" dirty="0" smtClean="0"/>
              <a:t> a proces, </a:t>
            </a:r>
            <a:r>
              <a:rPr lang="nl-NL" dirty="0" err="1" smtClean="0"/>
              <a:t>to</a:t>
            </a:r>
            <a:r>
              <a:rPr lang="nl-NL" dirty="0" smtClean="0"/>
              <a:t> </a:t>
            </a:r>
            <a:r>
              <a:rPr lang="nl-NL" dirty="0" err="1" smtClean="0"/>
              <a:t>create</a:t>
            </a:r>
            <a:r>
              <a:rPr lang="nl-NL" dirty="0" smtClean="0"/>
              <a:t> the </a:t>
            </a:r>
            <a:r>
              <a:rPr lang="nl-NL" dirty="0" err="1" smtClean="0"/>
              <a:t>invention</a:t>
            </a:r>
            <a:r>
              <a:rPr lang="nl-NL" dirty="0" smtClean="0"/>
              <a:t> of the </a:t>
            </a:r>
            <a:r>
              <a:rPr lang="nl-NL" dirty="0" err="1" smtClean="0"/>
              <a:t>principal</a:t>
            </a:r>
            <a:r>
              <a:rPr lang="nl-NL" dirty="0" smtClean="0"/>
              <a:t>. </a:t>
            </a:r>
            <a:r>
              <a:rPr lang="nl-NL" dirty="0" err="1" smtClean="0"/>
              <a:t>What</a:t>
            </a:r>
            <a:r>
              <a:rPr lang="nl-NL" dirty="0" smtClean="0"/>
              <a:t> </a:t>
            </a:r>
            <a:r>
              <a:rPr lang="nl-NL" dirty="0" err="1" smtClean="0"/>
              <a:t>happened</a:t>
            </a:r>
            <a:r>
              <a:rPr lang="nl-NL" dirty="0" smtClean="0"/>
              <a:t> </a:t>
            </a:r>
            <a:r>
              <a:rPr lang="nl-NL" dirty="0" err="1" smtClean="0"/>
              <a:t>than</a:t>
            </a:r>
            <a:r>
              <a:rPr lang="nl-NL" dirty="0" smtClean="0"/>
              <a:t>? </a:t>
            </a:r>
            <a:r>
              <a:rPr lang="nl-NL" dirty="0" err="1" smtClean="0"/>
              <a:t>Sustainable</a:t>
            </a:r>
            <a:r>
              <a:rPr lang="nl-NL" dirty="0" smtClean="0"/>
              <a:t> </a:t>
            </a:r>
            <a:r>
              <a:rPr lang="nl-NL" dirty="0" err="1" smtClean="0"/>
              <a:t>houses</a:t>
            </a:r>
            <a:r>
              <a:rPr lang="nl-NL" dirty="0" smtClean="0"/>
              <a:t> are </a:t>
            </a:r>
            <a:r>
              <a:rPr lang="nl-NL" dirty="0" err="1" smtClean="0"/>
              <a:t>to</a:t>
            </a:r>
            <a:r>
              <a:rPr lang="nl-NL" dirty="0" smtClean="0"/>
              <a:t> </a:t>
            </a:r>
            <a:r>
              <a:rPr lang="nl-NL" dirty="0" err="1" smtClean="0"/>
              <a:t>expensive</a:t>
            </a:r>
            <a:r>
              <a:rPr lang="nl-NL" dirty="0" smtClean="0"/>
              <a:t> </a:t>
            </a:r>
            <a:r>
              <a:rPr lang="nl-NL" dirty="0" err="1" smtClean="0"/>
              <a:t>and</a:t>
            </a:r>
            <a:r>
              <a:rPr lang="nl-NL" dirty="0" smtClean="0"/>
              <a:t> a have a </a:t>
            </a:r>
            <a:r>
              <a:rPr lang="nl-NL" dirty="0" err="1" smtClean="0"/>
              <a:t>lack</a:t>
            </a:r>
            <a:r>
              <a:rPr lang="nl-NL" dirty="0" smtClean="0"/>
              <a:t> of performance. We want new </a:t>
            </a:r>
            <a:r>
              <a:rPr lang="nl-NL" dirty="0" err="1" smtClean="0"/>
              <a:t>responsibilities</a:t>
            </a:r>
            <a:r>
              <a:rPr lang="nl-NL" dirty="0" smtClean="0"/>
              <a:t> </a:t>
            </a:r>
            <a:endParaRPr lang="nl-NL" dirty="0"/>
          </a:p>
        </p:txBody>
      </p:sp>
      <p:sp>
        <p:nvSpPr>
          <p:cNvPr id="4" name="Tijdelijke aanduiding voor dianummer 3"/>
          <p:cNvSpPr>
            <a:spLocks noGrp="1"/>
          </p:cNvSpPr>
          <p:nvPr>
            <p:ph type="sldNum" sz="quarter" idx="10"/>
          </p:nvPr>
        </p:nvSpPr>
        <p:spPr/>
        <p:txBody>
          <a:bodyPr/>
          <a:lstStyle/>
          <a:p>
            <a:fld id="{AC06C316-F7DB-42B2-AE5E-E19AE12AB5FC}" type="slidenum">
              <a:rPr lang="nl-NL" smtClean="0">
                <a:solidFill>
                  <a:prstClr val="black"/>
                </a:solidFill>
                <a:latin typeface="Calibri"/>
              </a:rPr>
              <a:pPr/>
              <a:t>30</a:t>
            </a:fld>
            <a:endParaRPr lang="nl-NL">
              <a:solidFill>
                <a:prstClr val="black"/>
              </a:solidFill>
              <a:latin typeface="Calibri"/>
            </a:endParaRPr>
          </a:p>
        </p:txBody>
      </p:sp>
    </p:spTree>
    <p:extLst>
      <p:ext uri="{BB962C8B-B14F-4D97-AF65-F5344CB8AC3E}">
        <p14:creationId xmlns:p14="http://schemas.microsoft.com/office/powerpoint/2010/main" val="274770866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1143000" y="685800"/>
            <a:ext cx="4572000" cy="3429000"/>
          </a:xfrm>
        </p:spPr>
      </p:sp>
      <p:sp>
        <p:nvSpPr>
          <p:cNvPr id="3" name="Tijdelijke aanduiding voor notities 2"/>
          <p:cNvSpPr>
            <a:spLocks noGrp="1"/>
          </p:cNvSpPr>
          <p:nvPr>
            <p:ph type="body" idx="1"/>
          </p:nvPr>
        </p:nvSpPr>
        <p:spPr/>
        <p:txBody>
          <a:bodyPr/>
          <a:lstStyle/>
          <a:p>
            <a:r>
              <a:rPr lang="nl-NL" dirty="0" smtClean="0"/>
              <a:t>We want a building </a:t>
            </a:r>
            <a:r>
              <a:rPr lang="nl-NL" dirty="0" err="1" smtClean="0"/>
              <a:t>industry</a:t>
            </a:r>
            <a:r>
              <a:rPr lang="nl-NL" dirty="0" smtClean="0"/>
              <a:t> </a:t>
            </a:r>
            <a:r>
              <a:rPr lang="nl-NL" dirty="0" err="1" smtClean="0"/>
              <a:t>which</a:t>
            </a:r>
            <a:r>
              <a:rPr lang="nl-NL" dirty="0" smtClean="0"/>
              <a:t> </a:t>
            </a:r>
            <a:r>
              <a:rPr lang="nl-NL" dirty="0" err="1" smtClean="0"/>
              <a:t>deliver</a:t>
            </a:r>
            <a:r>
              <a:rPr lang="nl-NL" dirty="0" smtClean="0"/>
              <a:t> his </a:t>
            </a:r>
            <a:r>
              <a:rPr lang="nl-NL" dirty="0" err="1" smtClean="0"/>
              <a:t>own</a:t>
            </a:r>
            <a:r>
              <a:rPr lang="nl-NL" dirty="0" smtClean="0"/>
              <a:t> </a:t>
            </a:r>
            <a:r>
              <a:rPr lang="nl-NL" dirty="0" err="1" smtClean="0"/>
              <a:t>products</a:t>
            </a:r>
            <a:r>
              <a:rPr lang="nl-NL" dirty="0" smtClean="0"/>
              <a:t>...</a:t>
            </a:r>
            <a:r>
              <a:rPr lang="nl-NL" dirty="0" err="1" smtClean="0"/>
              <a:t>not</a:t>
            </a:r>
            <a:r>
              <a:rPr lang="nl-NL" dirty="0" smtClean="0"/>
              <a:t> </a:t>
            </a:r>
            <a:r>
              <a:rPr lang="nl-NL" dirty="0" err="1" smtClean="0"/>
              <a:t>processes</a:t>
            </a:r>
            <a:r>
              <a:rPr lang="nl-NL" dirty="0" smtClean="0"/>
              <a:t>. </a:t>
            </a:r>
            <a:r>
              <a:rPr lang="nl-NL" dirty="0" err="1" smtClean="0"/>
              <a:t>I'm</a:t>
            </a:r>
            <a:r>
              <a:rPr lang="nl-NL" dirty="0" smtClean="0"/>
              <a:t> </a:t>
            </a:r>
            <a:r>
              <a:rPr lang="nl-NL" dirty="0" err="1" smtClean="0"/>
              <a:t>not</a:t>
            </a:r>
            <a:r>
              <a:rPr lang="nl-NL" dirty="0" smtClean="0"/>
              <a:t> </a:t>
            </a:r>
            <a:r>
              <a:rPr lang="nl-NL" dirty="0" err="1" smtClean="0"/>
              <a:t>selling</a:t>
            </a:r>
            <a:r>
              <a:rPr lang="nl-NL" dirty="0" smtClean="0"/>
              <a:t> a </a:t>
            </a:r>
            <a:r>
              <a:rPr lang="nl-NL" dirty="0" err="1" smtClean="0"/>
              <a:t>process</a:t>
            </a:r>
            <a:r>
              <a:rPr lang="nl-NL" dirty="0" smtClean="0"/>
              <a:t> </a:t>
            </a:r>
            <a:r>
              <a:rPr lang="nl-NL" dirty="0" err="1" smtClean="0"/>
              <a:t>when</a:t>
            </a:r>
            <a:r>
              <a:rPr lang="nl-NL" dirty="0" smtClean="0"/>
              <a:t> I </a:t>
            </a:r>
            <a:r>
              <a:rPr lang="nl-NL" dirty="0" err="1" smtClean="0"/>
              <a:t>buy</a:t>
            </a:r>
            <a:r>
              <a:rPr lang="nl-NL" dirty="0" smtClean="0"/>
              <a:t> a </a:t>
            </a:r>
            <a:r>
              <a:rPr lang="nl-NL" dirty="0" err="1" smtClean="0"/>
              <a:t>car</a:t>
            </a:r>
            <a:r>
              <a:rPr lang="nl-NL" dirty="0" smtClean="0"/>
              <a:t> </a:t>
            </a:r>
            <a:r>
              <a:rPr lang="nl-NL" dirty="0" err="1" smtClean="0"/>
              <a:t>for</a:t>
            </a:r>
            <a:r>
              <a:rPr lang="nl-NL" dirty="0" smtClean="0"/>
              <a:t> </a:t>
            </a:r>
            <a:r>
              <a:rPr lang="nl-NL" dirty="0" err="1" smtClean="0"/>
              <a:t>better</a:t>
            </a:r>
            <a:r>
              <a:rPr lang="nl-NL" dirty="0" smtClean="0"/>
              <a:t> </a:t>
            </a:r>
            <a:r>
              <a:rPr lang="nl-NL" dirty="0" err="1" smtClean="0"/>
              <a:t>mobility</a:t>
            </a:r>
            <a:r>
              <a:rPr lang="nl-NL" dirty="0" smtClean="0"/>
              <a:t>, </a:t>
            </a:r>
            <a:r>
              <a:rPr lang="nl-NL" dirty="0" err="1" smtClean="0"/>
              <a:t>for</a:t>
            </a:r>
            <a:r>
              <a:rPr lang="nl-NL" dirty="0" smtClean="0"/>
              <a:t> </a:t>
            </a:r>
            <a:r>
              <a:rPr lang="nl-NL" dirty="0" err="1" smtClean="0"/>
              <a:t>instance</a:t>
            </a:r>
            <a:r>
              <a:rPr lang="nl-NL" dirty="0" smtClean="0"/>
              <a:t>. The </a:t>
            </a:r>
            <a:r>
              <a:rPr lang="nl-NL" dirty="0" err="1" smtClean="0"/>
              <a:t>role</a:t>
            </a:r>
            <a:r>
              <a:rPr lang="nl-NL" dirty="0" smtClean="0"/>
              <a:t> of the designer is </a:t>
            </a:r>
            <a:r>
              <a:rPr lang="nl-NL" dirty="0" err="1" smtClean="0"/>
              <a:t>moving</a:t>
            </a:r>
            <a:r>
              <a:rPr lang="nl-NL" dirty="0" smtClean="0"/>
              <a:t> </a:t>
            </a:r>
            <a:r>
              <a:rPr lang="nl-NL" dirty="0" err="1" smtClean="0"/>
              <a:t>to</a:t>
            </a:r>
            <a:r>
              <a:rPr lang="nl-NL" dirty="0" smtClean="0"/>
              <a:t> the building company. The </a:t>
            </a:r>
            <a:r>
              <a:rPr lang="nl-NL" dirty="0" err="1" smtClean="0"/>
              <a:t>principal</a:t>
            </a:r>
            <a:r>
              <a:rPr lang="nl-NL" dirty="0" smtClean="0"/>
              <a:t> </a:t>
            </a:r>
            <a:r>
              <a:rPr lang="nl-NL" dirty="0" err="1" smtClean="0"/>
              <a:t>should</a:t>
            </a:r>
            <a:r>
              <a:rPr lang="nl-NL" dirty="0" smtClean="0"/>
              <a:t> look at the market </a:t>
            </a:r>
            <a:r>
              <a:rPr lang="nl-NL" dirty="0" err="1" smtClean="0"/>
              <a:t>and</a:t>
            </a:r>
            <a:r>
              <a:rPr lang="nl-NL" dirty="0" smtClean="0"/>
              <a:t> </a:t>
            </a:r>
            <a:r>
              <a:rPr lang="nl-NL" dirty="0" err="1" smtClean="0"/>
              <a:t>choose</a:t>
            </a:r>
            <a:r>
              <a:rPr lang="nl-NL" dirty="0" smtClean="0"/>
              <a:t> a solution, </a:t>
            </a:r>
            <a:r>
              <a:rPr lang="nl-NL" dirty="0" err="1" smtClean="0"/>
              <a:t>with</a:t>
            </a:r>
            <a:r>
              <a:rPr lang="nl-NL" dirty="0" smtClean="0"/>
              <a:t> the right </a:t>
            </a:r>
            <a:r>
              <a:rPr lang="nl-NL" dirty="0" err="1" smtClean="0"/>
              <a:t>guarantees</a:t>
            </a:r>
            <a:r>
              <a:rPr lang="nl-NL" dirty="0" smtClean="0"/>
              <a:t> </a:t>
            </a:r>
            <a:r>
              <a:rPr lang="nl-NL" dirty="0" err="1" smtClean="0"/>
              <a:t>and</a:t>
            </a:r>
            <a:r>
              <a:rPr lang="nl-NL" dirty="0" smtClean="0"/>
              <a:t> fit </a:t>
            </a:r>
            <a:r>
              <a:rPr lang="nl-NL" dirty="0" err="1" smtClean="0"/>
              <a:t>with</a:t>
            </a:r>
            <a:r>
              <a:rPr lang="nl-NL" dirty="0" smtClean="0"/>
              <a:t> his </a:t>
            </a:r>
            <a:r>
              <a:rPr lang="nl-NL" dirty="0" err="1" smtClean="0"/>
              <a:t>need</a:t>
            </a:r>
            <a:r>
              <a:rPr lang="nl-NL" dirty="0" smtClean="0"/>
              <a:t>.</a:t>
            </a:r>
            <a:endParaRPr lang="nl-NL" dirty="0"/>
          </a:p>
        </p:txBody>
      </p:sp>
      <p:sp>
        <p:nvSpPr>
          <p:cNvPr id="4" name="Tijdelijke aanduiding voor dianummer 3"/>
          <p:cNvSpPr>
            <a:spLocks noGrp="1"/>
          </p:cNvSpPr>
          <p:nvPr>
            <p:ph type="sldNum" sz="quarter" idx="10"/>
          </p:nvPr>
        </p:nvSpPr>
        <p:spPr/>
        <p:txBody>
          <a:bodyPr/>
          <a:lstStyle/>
          <a:p>
            <a:fld id="{AC06C316-F7DB-42B2-AE5E-E19AE12AB5FC}" type="slidenum">
              <a:rPr lang="nl-NL" smtClean="0"/>
              <a:pPr/>
              <a:t>31</a:t>
            </a:fld>
            <a:endParaRPr lang="nl-NL"/>
          </a:p>
        </p:txBody>
      </p:sp>
    </p:spTree>
    <p:extLst>
      <p:ext uri="{BB962C8B-B14F-4D97-AF65-F5344CB8AC3E}">
        <p14:creationId xmlns:p14="http://schemas.microsoft.com/office/powerpoint/2010/main" val="274770866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1143000" y="685800"/>
            <a:ext cx="4572000" cy="3429000"/>
          </a:xfrm>
        </p:spPr>
      </p:sp>
      <p:sp>
        <p:nvSpPr>
          <p:cNvPr id="3" name="Tijdelijke aanduiding voor notities 2"/>
          <p:cNvSpPr>
            <a:spLocks noGrp="1"/>
          </p:cNvSpPr>
          <p:nvPr>
            <p:ph type="body" idx="1"/>
          </p:nvPr>
        </p:nvSpPr>
        <p:spPr/>
        <p:txBody>
          <a:bodyPr/>
          <a:lstStyle/>
          <a:p>
            <a:r>
              <a:rPr lang="nl-NL" dirty="0" smtClean="0"/>
              <a:t>The program Energiesprong is </a:t>
            </a:r>
            <a:r>
              <a:rPr lang="nl-NL" dirty="0" err="1" smtClean="0"/>
              <a:t>build</a:t>
            </a:r>
            <a:r>
              <a:rPr lang="nl-NL" dirty="0" smtClean="0"/>
              <a:t> </a:t>
            </a:r>
            <a:r>
              <a:rPr lang="nl-NL" dirty="0" err="1" smtClean="0"/>
              <a:t>around</a:t>
            </a:r>
            <a:r>
              <a:rPr lang="nl-NL" dirty="0" smtClean="0"/>
              <a:t> </a:t>
            </a:r>
            <a:r>
              <a:rPr lang="nl-NL" dirty="0" err="1" smtClean="0"/>
              <a:t>this</a:t>
            </a:r>
            <a:r>
              <a:rPr lang="nl-NL" dirty="0" smtClean="0"/>
              <a:t> </a:t>
            </a:r>
            <a:r>
              <a:rPr lang="nl-NL" dirty="0" err="1" smtClean="0"/>
              <a:t>vision</a:t>
            </a:r>
            <a:r>
              <a:rPr lang="nl-NL" dirty="0" smtClean="0"/>
              <a:t>. The </a:t>
            </a:r>
            <a:r>
              <a:rPr lang="nl-NL" dirty="0" err="1" smtClean="0"/>
              <a:t>conditions</a:t>
            </a:r>
            <a:r>
              <a:rPr lang="nl-NL" dirty="0" smtClean="0"/>
              <a:t> </a:t>
            </a:r>
            <a:r>
              <a:rPr lang="nl-NL" dirty="0" err="1" smtClean="0"/>
              <a:t>which</a:t>
            </a:r>
            <a:r>
              <a:rPr lang="nl-NL" dirty="0" smtClean="0"/>
              <a:t> we have </a:t>
            </a:r>
            <a:r>
              <a:rPr lang="nl-NL" dirty="0" err="1" smtClean="0"/>
              <a:t>created</a:t>
            </a:r>
            <a:r>
              <a:rPr lang="nl-NL" dirty="0" smtClean="0"/>
              <a:t> the past </a:t>
            </a:r>
            <a:r>
              <a:rPr lang="nl-NL" dirty="0" err="1" smtClean="0"/>
              <a:t>four</a:t>
            </a:r>
            <a:r>
              <a:rPr lang="nl-NL" dirty="0" smtClean="0"/>
              <a:t> </a:t>
            </a:r>
            <a:r>
              <a:rPr lang="nl-NL" dirty="0" err="1" smtClean="0"/>
              <a:t>years</a:t>
            </a:r>
            <a:r>
              <a:rPr lang="nl-NL" dirty="0" smtClean="0"/>
              <a:t>, are </a:t>
            </a:r>
            <a:r>
              <a:rPr lang="nl-NL" dirty="0" err="1" smtClean="0"/>
              <a:t>about</a:t>
            </a:r>
            <a:r>
              <a:rPr lang="nl-NL" dirty="0" smtClean="0"/>
              <a:t> the context of the building </a:t>
            </a:r>
            <a:r>
              <a:rPr lang="nl-NL" dirty="0" err="1" smtClean="0"/>
              <a:t>industry</a:t>
            </a:r>
            <a:r>
              <a:rPr lang="nl-NL" dirty="0" smtClean="0"/>
              <a:t>. New </a:t>
            </a:r>
            <a:r>
              <a:rPr lang="nl-NL" dirty="0" err="1" smtClean="0"/>
              <a:t>parts</a:t>
            </a:r>
            <a:r>
              <a:rPr lang="nl-NL" dirty="0" smtClean="0"/>
              <a:t> of </a:t>
            </a:r>
            <a:r>
              <a:rPr lang="nl-NL" dirty="0" err="1" smtClean="0"/>
              <a:t>law</a:t>
            </a:r>
            <a:r>
              <a:rPr lang="nl-NL" dirty="0" smtClean="0"/>
              <a:t>, new </a:t>
            </a:r>
            <a:r>
              <a:rPr lang="nl-NL" dirty="0" err="1" smtClean="0"/>
              <a:t>forms</a:t>
            </a:r>
            <a:r>
              <a:rPr lang="nl-NL" dirty="0" smtClean="0"/>
              <a:t> of financial </a:t>
            </a:r>
            <a:r>
              <a:rPr lang="nl-NL" dirty="0" err="1" smtClean="0"/>
              <a:t>products</a:t>
            </a:r>
            <a:r>
              <a:rPr lang="nl-NL" dirty="0" smtClean="0"/>
              <a:t>, deal </a:t>
            </a:r>
            <a:r>
              <a:rPr lang="nl-NL" dirty="0" err="1" smtClean="0"/>
              <a:t>with</a:t>
            </a:r>
            <a:r>
              <a:rPr lang="nl-NL" dirty="0" smtClean="0"/>
              <a:t> incorrect </a:t>
            </a:r>
            <a:r>
              <a:rPr lang="nl-NL" dirty="0" err="1" smtClean="0"/>
              <a:t>stories</a:t>
            </a:r>
            <a:r>
              <a:rPr lang="nl-NL" dirty="0" smtClean="0"/>
              <a:t> </a:t>
            </a:r>
            <a:r>
              <a:rPr lang="nl-NL" dirty="0" err="1" smtClean="0"/>
              <a:t>etcetera</a:t>
            </a:r>
            <a:r>
              <a:rPr lang="nl-NL" dirty="0" smtClean="0"/>
              <a:t>. &lt;click&gt; </a:t>
            </a:r>
            <a:r>
              <a:rPr lang="nl-NL" dirty="0" err="1" smtClean="0"/>
              <a:t>And</a:t>
            </a:r>
            <a:r>
              <a:rPr lang="nl-NL" dirty="0" smtClean="0"/>
              <a:t> of course we have </a:t>
            </a:r>
            <a:r>
              <a:rPr lang="nl-NL" dirty="0" err="1" smtClean="0"/>
              <a:t>to</a:t>
            </a:r>
            <a:r>
              <a:rPr lang="nl-NL" dirty="0" smtClean="0"/>
              <a:t> do </a:t>
            </a:r>
            <a:r>
              <a:rPr lang="nl-NL" dirty="0" err="1" smtClean="0"/>
              <a:t>it</a:t>
            </a:r>
            <a:r>
              <a:rPr lang="nl-NL" dirty="0" smtClean="0"/>
              <a:t> </a:t>
            </a:r>
            <a:r>
              <a:rPr lang="nl-NL" dirty="0" err="1" smtClean="0"/>
              <a:t>with</a:t>
            </a:r>
            <a:r>
              <a:rPr lang="nl-NL" dirty="0" smtClean="0"/>
              <a:t> a </a:t>
            </a:r>
            <a:r>
              <a:rPr lang="nl-NL" dirty="0" err="1" smtClean="0"/>
              <a:t>positive</a:t>
            </a:r>
            <a:r>
              <a:rPr lang="nl-NL" dirty="0" smtClean="0"/>
              <a:t> businesscase </a:t>
            </a:r>
            <a:r>
              <a:rPr lang="nl-NL" dirty="0" err="1" smtClean="0"/>
              <a:t>for</a:t>
            </a:r>
            <a:r>
              <a:rPr lang="nl-NL" dirty="0" smtClean="0"/>
              <a:t> </a:t>
            </a:r>
            <a:r>
              <a:rPr lang="nl-NL" dirty="0" err="1" smtClean="0"/>
              <a:t>principal</a:t>
            </a:r>
            <a:r>
              <a:rPr lang="nl-NL" dirty="0" smtClean="0"/>
              <a:t>, </a:t>
            </a:r>
            <a:r>
              <a:rPr lang="nl-NL" dirty="0" err="1" smtClean="0"/>
              <a:t>renter</a:t>
            </a:r>
            <a:r>
              <a:rPr lang="nl-NL" dirty="0" smtClean="0"/>
              <a:t> </a:t>
            </a:r>
            <a:r>
              <a:rPr lang="nl-NL" dirty="0" err="1" smtClean="0"/>
              <a:t>and</a:t>
            </a:r>
            <a:r>
              <a:rPr lang="nl-NL" dirty="0" smtClean="0"/>
              <a:t> building company.</a:t>
            </a:r>
            <a:endParaRPr lang="nl-NL" dirty="0"/>
          </a:p>
        </p:txBody>
      </p:sp>
      <p:sp>
        <p:nvSpPr>
          <p:cNvPr id="4" name="Tijdelijke aanduiding voor dianummer 3"/>
          <p:cNvSpPr>
            <a:spLocks noGrp="1"/>
          </p:cNvSpPr>
          <p:nvPr>
            <p:ph type="sldNum" sz="quarter" idx="10"/>
          </p:nvPr>
        </p:nvSpPr>
        <p:spPr/>
        <p:txBody>
          <a:bodyPr/>
          <a:lstStyle/>
          <a:p>
            <a:fld id="{AC06C316-F7DB-42B2-AE5E-E19AE12AB5FC}" type="slidenum">
              <a:rPr lang="nl-NL" smtClean="0"/>
              <a:pPr/>
              <a:t>32</a:t>
            </a:fld>
            <a:endParaRPr lang="nl-NL"/>
          </a:p>
        </p:txBody>
      </p:sp>
    </p:spTree>
    <p:extLst>
      <p:ext uri="{BB962C8B-B14F-4D97-AF65-F5344CB8AC3E}">
        <p14:creationId xmlns:p14="http://schemas.microsoft.com/office/powerpoint/2010/main" val="274770866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1143000" y="685800"/>
            <a:ext cx="4572000" cy="3429000"/>
          </a:xfrm>
        </p:spPr>
      </p:sp>
      <p:sp>
        <p:nvSpPr>
          <p:cNvPr id="3" name="Tijdelijke aanduiding voor notities 2"/>
          <p:cNvSpPr>
            <a:spLocks noGrp="1"/>
          </p:cNvSpPr>
          <p:nvPr>
            <p:ph type="body" idx="1"/>
          </p:nvPr>
        </p:nvSpPr>
        <p:spPr/>
        <p:txBody>
          <a:bodyPr/>
          <a:lstStyle/>
          <a:p>
            <a:r>
              <a:rPr lang="en-US" dirty="0" smtClean="0">
                <a:ea typeface="ＭＳ Ｐゴシック" charset="0"/>
                <a:cs typeface="ＭＳ Ｐゴシック" charset="0"/>
              </a:rPr>
              <a:t>But this was not </a:t>
            </a:r>
            <a:r>
              <a:rPr lang="en-US" dirty="0" err="1" smtClean="0">
                <a:ea typeface="ＭＳ Ｐゴシック" charset="0"/>
                <a:cs typeface="ＭＳ Ｐゴシック" charset="0"/>
              </a:rPr>
              <a:t>upscaleble</a:t>
            </a:r>
            <a:r>
              <a:rPr lang="en-US" dirty="0" smtClean="0">
                <a:ea typeface="ＭＳ Ｐゴシック" charset="0"/>
                <a:cs typeface="ＭＳ Ｐゴシック" charset="0"/>
              </a:rPr>
              <a:t>. The biggest challenge was to reduce the costs with more than 40% for a closed businesscase. </a:t>
            </a:r>
          </a:p>
          <a:p>
            <a:endParaRPr lang="en-US" dirty="0" smtClean="0">
              <a:ea typeface="ＭＳ Ｐゴシック" charset="0"/>
              <a:cs typeface="ＭＳ Ｐゴシック" charset="0"/>
            </a:endParaRPr>
          </a:p>
          <a:p>
            <a:r>
              <a:rPr lang="en-US" dirty="0" smtClean="0">
                <a:ea typeface="ＭＳ Ｐゴシック" charset="0"/>
                <a:cs typeface="ＭＳ Ｐゴシック" charset="0"/>
              </a:rPr>
              <a:t>Therefore I created a deal with a few social housing associations and the 4 biggest building company's in the Netherlands. The deal is to convert about 111,000 houses to become completely energy self-sufficient before 2020. The promise of the </a:t>
            </a:r>
            <a:r>
              <a:rPr lang="en-US" dirty="0" err="1" smtClean="0">
                <a:ea typeface="ＭＳ Ｐゴシック" charset="0"/>
                <a:cs typeface="ＭＳ Ｐゴシック" charset="0"/>
              </a:rPr>
              <a:t>buildingcompany's</a:t>
            </a:r>
            <a:r>
              <a:rPr lang="en-US" dirty="0" smtClean="0">
                <a:ea typeface="ＭＳ Ｐゴシック" charset="0"/>
                <a:cs typeface="ＭＳ Ｐゴシック" charset="0"/>
              </a:rPr>
              <a:t>? 1) 40 to 50% decrease in price, through innovation, industrialization  and the benefits of scale, 2) a good and guaranteed offer for the residents and 3) through the price drop a closed businesscase for the social housing company's &lt;sheet&gt; </a:t>
            </a:r>
            <a:endParaRPr lang="en-GB" noProof="0" dirty="0"/>
          </a:p>
        </p:txBody>
      </p:sp>
      <p:sp>
        <p:nvSpPr>
          <p:cNvPr id="4" name="Tijdelijke aanduiding voor dianummer 3"/>
          <p:cNvSpPr>
            <a:spLocks noGrp="1"/>
          </p:cNvSpPr>
          <p:nvPr>
            <p:ph type="sldNum" sz="quarter" idx="10"/>
          </p:nvPr>
        </p:nvSpPr>
        <p:spPr/>
        <p:txBody>
          <a:bodyPr/>
          <a:lstStyle/>
          <a:p>
            <a:fld id="{AC06C316-F7DB-42B2-AE5E-E19AE12AB5FC}" type="slidenum">
              <a:rPr lang="nl-NL" smtClean="0">
                <a:solidFill>
                  <a:prstClr val="black"/>
                </a:solidFill>
                <a:latin typeface="Calibri"/>
              </a:rPr>
              <a:pPr/>
              <a:t>37</a:t>
            </a:fld>
            <a:endParaRPr lang="nl-NL">
              <a:solidFill>
                <a:prstClr val="black"/>
              </a:solidFill>
              <a:latin typeface="Calibri"/>
            </a:endParaRPr>
          </a:p>
        </p:txBody>
      </p:sp>
    </p:spTree>
    <p:extLst>
      <p:ext uri="{BB962C8B-B14F-4D97-AF65-F5344CB8AC3E}">
        <p14:creationId xmlns:p14="http://schemas.microsoft.com/office/powerpoint/2010/main" val="333150630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ea typeface="ＭＳ Ｐゴシック" charset="0"/>
                <a:cs typeface="ＭＳ Ｐゴシック" charset="0"/>
              </a:rPr>
              <a:t>For example one of our experiments. An 8 day renovation resulting in a house with an energy-zero-use. I can tell you one hour about the </a:t>
            </a:r>
            <a:r>
              <a:rPr lang="en-US" dirty="0" err="1" smtClean="0">
                <a:ea typeface="ＭＳ Ｐゴシック" charset="0"/>
                <a:cs typeface="ＭＳ Ｐゴシック" charset="0"/>
              </a:rPr>
              <a:t>proces</a:t>
            </a:r>
            <a:r>
              <a:rPr lang="en-US" dirty="0" smtClean="0">
                <a:ea typeface="ＭＳ Ｐゴシック" charset="0"/>
                <a:cs typeface="ＭＳ Ｐゴシック" charset="0"/>
              </a:rPr>
              <a:t> but I should go to the end to let you see the result &lt;fast clicking&gt;. What you see here is a house with a better performance than that of a new building. &lt;sheet&gt;</a:t>
            </a:r>
          </a:p>
          <a:p>
            <a:endParaRPr lang="en-GB" noProof="0" dirty="0" smtClean="0"/>
          </a:p>
        </p:txBody>
      </p:sp>
      <p:sp>
        <p:nvSpPr>
          <p:cNvPr id="4" name="Tijdelijke aanduiding voor dianummer 3"/>
          <p:cNvSpPr>
            <a:spLocks noGrp="1"/>
          </p:cNvSpPr>
          <p:nvPr>
            <p:ph type="sldNum" sz="quarter" idx="10"/>
          </p:nvPr>
        </p:nvSpPr>
        <p:spPr/>
        <p:txBody>
          <a:bodyPr/>
          <a:lstStyle/>
          <a:p>
            <a:fld id="{AC06C316-F7DB-42B2-AE5E-E19AE12AB5FC}" type="slidenum">
              <a:rPr lang="nl-NL" smtClean="0"/>
              <a:pPr/>
              <a:t>38</a:t>
            </a:fld>
            <a:endParaRPr lang="nl-NL"/>
          </a:p>
        </p:txBody>
      </p:sp>
    </p:spTree>
    <p:extLst>
      <p:ext uri="{BB962C8B-B14F-4D97-AF65-F5344CB8AC3E}">
        <p14:creationId xmlns:p14="http://schemas.microsoft.com/office/powerpoint/2010/main" val="13717333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GB" noProof="0" dirty="0" smtClean="0"/>
              <a:t>We are now working on different prototypes whit new innovations.</a:t>
            </a:r>
          </a:p>
          <a:p>
            <a:r>
              <a:rPr lang="en-GB" noProof="0" dirty="0" smtClean="0"/>
              <a:t>Like this one with the total technical unit outside the house to carry out big interventions inside the house during the renovation. Even handy for service activities, the resident doesn't have to be at home for services. All lines, cables and pipes are hidden in the walls witch were completely fabricated in the factory. </a:t>
            </a:r>
            <a:endParaRPr lang="en-GB" noProof="0" dirty="0"/>
          </a:p>
        </p:txBody>
      </p:sp>
      <p:sp>
        <p:nvSpPr>
          <p:cNvPr id="4" name="Tijdelijke aanduiding voor dianummer 3"/>
          <p:cNvSpPr>
            <a:spLocks noGrp="1"/>
          </p:cNvSpPr>
          <p:nvPr>
            <p:ph type="sldNum" sz="quarter" idx="10"/>
          </p:nvPr>
        </p:nvSpPr>
        <p:spPr/>
        <p:txBody>
          <a:bodyPr/>
          <a:lstStyle/>
          <a:p>
            <a:fld id="{AC06C316-F7DB-42B2-AE5E-E19AE12AB5FC}" type="slidenum">
              <a:rPr lang="nl-NL" smtClean="0"/>
              <a:pPr/>
              <a:t>39</a:t>
            </a:fld>
            <a:endParaRPr lang="nl-NL"/>
          </a:p>
        </p:txBody>
      </p:sp>
    </p:spTree>
    <p:extLst>
      <p:ext uri="{BB962C8B-B14F-4D97-AF65-F5344CB8AC3E}">
        <p14:creationId xmlns:p14="http://schemas.microsoft.com/office/powerpoint/2010/main" val="63678659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smtClean="0"/>
              <a:t>Or look at these </a:t>
            </a:r>
            <a:r>
              <a:rPr lang="nl-NL" dirty="0" err="1" smtClean="0"/>
              <a:t>internal</a:t>
            </a:r>
            <a:r>
              <a:rPr lang="nl-NL" dirty="0" smtClean="0"/>
              <a:t> </a:t>
            </a:r>
            <a:r>
              <a:rPr lang="nl-NL" dirty="0" err="1" smtClean="0"/>
              <a:t>components</a:t>
            </a:r>
            <a:r>
              <a:rPr lang="nl-NL" dirty="0" smtClean="0"/>
              <a:t>. The complete toilet, </a:t>
            </a:r>
            <a:r>
              <a:rPr lang="nl-NL" dirty="0" err="1" smtClean="0"/>
              <a:t>bathroom</a:t>
            </a:r>
            <a:r>
              <a:rPr lang="nl-NL" dirty="0" smtClean="0"/>
              <a:t> </a:t>
            </a:r>
            <a:r>
              <a:rPr lang="nl-NL" dirty="0" err="1" smtClean="0"/>
              <a:t>and</a:t>
            </a:r>
            <a:r>
              <a:rPr lang="nl-NL" dirty="0" smtClean="0"/>
              <a:t> </a:t>
            </a:r>
            <a:r>
              <a:rPr lang="nl-NL" dirty="0" err="1" smtClean="0"/>
              <a:t>kitchen</a:t>
            </a:r>
            <a:r>
              <a:rPr lang="nl-NL" dirty="0" smtClean="0"/>
              <a:t> </a:t>
            </a:r>
            <a:r>
              <a:rPr lang="nl-NL" dirty="0" err="1" smtClean="0"/>
              <a:t>can</a:t>
            </a:r>
            <a:r>
              <a:rPr lang="nl-NL" dirty="0" smtClean="0"/>
              <a:t> </a:t>
            </a:r>
            <a:r>
              <a:rPr lang="nl-NL" dirty="0" err="1" smtClean="0"/>
              <a:t>be</a:t>
            </a:r>
            <a:r>
              <a:rPr lang="nl-NL" dirty="0" smtClean="0"/>
              <a:t> </a:t>
            </a:r>
            <a:r>
              <a:rPr lang="nl-NL" dirty="0" err="1" smtClean="0"/>
              <a:t>renovated</a:t>
            </a:r>
            <a:r>
              <a:rPr lang="nl-NL" dirty="0" smtClean="0"/>
              <a:t> in </a:t>
            </a:r>
            <a:r>
              <a:rPr lang="nl-NL" dirty="0" err="1" smtClean="0"/>
              <a:t>one</a:t>
            </a:r>
            <a:r>
              <a:rPr lang="nl-NL" dirty="0" smtClean="0"/>
              <a:t> </a:t>
            </a:r>
            <a:r>
              <a:rPr lang="nl-NL" dirty="0" err="1" smtClean="0"/>
              <a:t>day</a:t>
            </a:r>
            <a:r>
              <a:rPr lang="nl-NL" dirty="0" smtClean="0"/>
              <a:t> </a:t>
            </a:r>
            <a:r>
              <a:rPr lang="nl-NL" dirty="0" err="1" smtClean="0"/>
              <a:t>with</a:t>
            </a:r>
            <a:r>
              <a:rPr lang="nl-NL" dirty="0" smtClean="0"/>
              <a:t> equipment </a:t>
            </a:r>
            <a:r>
              <a:rPr lang="nl-NL" dirty="0" err="1" smtClean="0"/>
              <a:t>applied</a:t>
            </a:r>
            <a:r>
              <a:rPr lang="nl-NL" dirty="0" smtClean="0"/>
              <a:t> in a </a:t>
            </a:r>
            <a:r>
              <a:rPr lang="nl-NL" dirty="0" err="1" smtClean="0"/>
              <a:t>factory</a:t>
            </a:r>
            <a:r>
              <a:rPr lang="nl-NL" dirty="0" smtClean="0"/>
              <a:t>. &lt;sheet&gt;</a:t>
            </a:r>
            <a:endParaRPr lang="nl-NL" dirty="0"/>
          </a:p>
        </p:txBody>
      </p:sp>
      <p:sp>
        <p:nvSpPr>
          <p:cNvPr id="4" name="Tijdelijke aanduiding voor dianummer 3"/>
          <p:cNvSpPr>
            <a:spLocks noGrp="1"/>
          </p:cNvSpPr>
          <p:nvPr>
            <p:ph type="sldNum" sz="quarter" idx="10"/>
          </p:nvPr>
        </p:nvSpPr>
        <p:spPr/>
        <p:txBody>
          <a:bodyPr/>
          <a:lstStyle/>
          <a:p>
            <a:fld id="{AC06C316-F7DB-42B2-AE5E-E19AE12AB5FC}" type="slidenum">
              <a:rPr lang="nl-NL" smtClean="0"/>
              <a:pPr/>
              <a:t>40</a:t>
            </a:fld>
            <a:endParaRPr lang="nl-NL"/>
          </a:p>
        </p:txBody>
      </p:sp>
    </p:spTree>
    <p:extLst>
      <p:ext uri="{BB962C8B-B14F-4D97-AF65-F5344CB8AC3E}">
        <p14:creationId xmlns:p14="http://schemas.microsoft.com/office/powerpoint/2010/main" val="70807634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err="1" smtClean="0"/>
              <a:t>This</a:t>
            </a:r>
            <a:r>
              <a:rPr lang="nl-NL" dirty="0" smtClean="0"/>
              <a:t> is prototype </a:t>
            </a:r>
            <a:r>
              <a:rPr lang="nl-NL" dirty="0" err="1" smtClean="0"/>
              <a:t>two</a:t>
            </a:r>
            <a:r>
              <a:rPr lang="nl-NL" dirty="0" smtClean="0"/>
              <a:t> of the </a:t>
            </a:r>
            <a:r>
              <a:rPr lang="nl-NL" dirty="0" err="1" smtClean="0"/>
              <a:t>installation</a:t>
            </a:r>
            <a:r>
              <a:rPr lang="nl-NL" dirty="0" smtClean="0"/>
              <a:t> unit, a compact </a:t>
            </a:r>
            <a:r>
              <a:rPr lang="nl-NL" dirty="0" err="1" smtClean="0"/>
              <a:t>factory</a:t>
            </a:r>
            <a:r>
              <a:rPr lang="nl-NL" dirty="0" smtClean="0"/>
              <a:t> made unit </a:t>
            </a:r>
            <a:r>
              <a:rPr lang="nl-NL" dirty="0" err="1" smtClean="0"/>
              <a:t>with</a:t>
            </a:r>
            <a:r>
              <a:rPr lang="nl-NL" dirty="0" smtClean="0"/>
              <a:t> equipment </a:t>
            </a:r>
            <a:r>
              <a:rPr lang="nl-NL" dirty="0" err="1" smtClean="0"/>
              <a:t>from</a:t>
            </a:r>
            <a:r>
              <a:rPr lang="nl-NL" dirty="0" smtClean="0"/>
              <a:t> </a:t>
            </a:r>
            <a:r>
              <a:rPr lang="nl-NL" dirty="0" err="1" smtClean="0"/>
              <a:t>many</a:t>
            </a:r>
            <a:r>
              <a:rPr lang="nl-NL" dirty="0" smtClean="0"/>
              <a:t> </a:t>
            </a:r>
            <a:r>
              <a:rPr lang="nl-NL" dirty="0" err="1" smtClean="0"/>
              <a:t>suppliers</a:t>
            </a:r>
            <a:r>
              <a:rPr lang="nl-NL" dirty="0" smtClean="0"/>
              <a:t>. </a:t>
            </a:r>
            <a:r>
              <a:rPr lang="nl-NL" dirty="0" err="1" smtClean="0"/>
              <a:t>Within</a:t>
            </a:r>
            <a:r>
              <a:rPr lang="nl-NL" dirty="0" smtClean="0"/>
              <a:t> a few </a:t>
            </a:r>
            <a:r>
              <a:rPr lang="nl-NL" dirty="0" err="1" smtClean="0"/>
              <a:t>years</a:t>
            </a:r>
            <a:r>
              <a:rPr lang="nl-NL" dirty="0" smtClean="0"/>
              <a:t> </a:t>
            </a:r>
            <a:r>
              <a:rPr lang="nl-NL" dirty="0" err="1" smtClean="0"/>
              <a:t>it</a:t>
            </a:r>
            <a:r>
              <a:rPr lang="nl-NL" dirty="0" smtClean="0"/>
              <a:t> </a:t>
            </a:r>
            <a:r>
              <a:rPr lang="nl-NL" dirty="0" err="1" smtClean="0"/>
              <a:t>will</a:t>
            </a:r>
            <a:r>
              <a:rPr lang="nl-NL" dirty="0" smtClean="0"/>
              <a:t> </a:t>
            </a:r>
            <a:r>
              <a:rPr lang="nl-NL" dirty="0" err="1" smtClean="0"/>
              <a:t>be</a:t>
            </a:r>
            <a:r>
              <a:rPr lang="nl-NL" dirty="0" smtClean="0"/>
              <a:t> </a:t>
            </a:r>
            <a:r>
              <a:rPr lang="nl-NL" dirty="0" err="1" smtClean="0"/>
              <a:t>totally</a:t>
            </a:r>
            <a:r>
              <a:rPr lang="nl-NL" dirty="0" smtClean="0"/>
              <a:t> lost in the skin </a:t>
            </a:r>
            <a:r>
              <a:rPr lang="nl-NL" dirty="0" err="1" smtClean="0"/>
              <a:t>and</a:t>
            </a:r>
            <a:r>
              <a:rPr lang="nl-NL" dirty="0" smtClean="0"/>
              <a:t> roof of the house </a:t>
            </a:r>
            <a:endParaRPr lang="nl-NL" dirty="0"/>
          </a:p>
        </p:txBody>
      </p:sp>
      <p:sp>
        <p:nvSpPr>
          <p:cNvPr id="4" name="Tijdelijke aanduiding voor dianummer 3"/>
          <p:cNvSpPr>
            <a:spLocks noGrp="1"/>
          </p:cNvSpPr>
          <p:nvPr>
            <p:ph type="sldNum" sz="quarter" idx="10"/>
          </p:nvPr>
        </p:nvSpPr>
        <p:spPr/>
        <p:txBody>
          <a:bodyPr/>
          <a:lstStyle/>
          <a:p>
            <a:fld id="{AC06C316-F7DB-42B2-AE5E-E19AE12AB5FC}" type="slidenum">
              <a:rPr lang="nl-NL" smtClean="0"/>
              <a:pPr/>
              <a:t>41</a:t>
            </a:fld>
            <a:endParaRPr lang="nl-NL"/>
          </a:p>
        </p:txBody>
      </p:sp>
    </p:spTree>
    <p:extLst>
      <p:ext uri="{BB962C8B-B14F-4D97-AF65-F5344CB8AC3E}">
        <p14:creationId xmlns:p14="http://schemas.microsoft.com/office/powerpoint/2010/main" val="190041337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US" sz="1200" dirty="0" smtClean="0">
                <a:effectLst/>
                <a:latin typeface="Consolas"/>
                <a:ea typeface="ＭＳ 明朝"/>
                <a:cs typeface="Consolas"/>
              </a:rPr>
              <a:t>ere you see another example with a similar solution...integrated solar panels and a skin of artificial stone. </a:t>
            </a:r>
            <a:endParaRPr lang="nl-NL" dirty="0"/>
          </a:p>
        </p:txBody>
      </p:sp>
      <p:sp>
        <p:nvSpPr>
          <p:cNvPr id="4" name="Tijdelijke aanduiding voor dianummer 3"/>
          <p:cNvSpPr>
            <a:spLocks noGrp="1"/>
          </p:cNvSpPr>
          <p:nvPr>
            <p:ph type="sldNum" sz="quarter" idx="10"/>
          </p:nvPr>
        </p:nvSpPr>
        <p:spPr/>
        <p:txBody>
          <a:bodyPr/>
          <a:lstStyle/>
          <a:p>
            <a:fld id="{AC06C316-F7DB-42B2-AE5E-E19AE12AB5FC}" type="slidenum">
              <a:rPr lang="nl-NL" smtClean="0"/>
              <a:pPr/>
              <a:t>42</a:t>
            </a:fld>
            <a:endParaRPr lang="nl-NL"/>
          </a:p>
        </p:txBody>
      </p:sp>
    </p:spTree>
    <p:extLst>
      <p:ext uri="{BB962C8B-B14F-4D97-AF65-F5344CB8AC3E}">
        <p14:creationId xmlns:p14="http://schemas.microsoft.com/office/powerpoint/2010/main" val="309201385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US" sz="1200" kern="1200" dirty="0" smtClean="0">
                <a:solidFill>
                  <a:schemeClr val="tx1"/>
                </a:solidFill>
                <a:effectLst/>
                <a:latin typeface="+mn-lt"/>
                <a:ea typeface="+mn-ea"/>
                <a:cs typeface="+mn-cs"/>
              </a:rPr>
              <a:t>This is the second prototype of this company. </a:t>
            </a:r>
            <a:endParaRPr lang="nl-NL" dirty="0"/>
          </a:p>
        </p:txBody>
      </p:sp>
      <p:sp>
        <p:nvSpPr>
          <p:cNvPr id="4" name="Tijdelijke aanduiding voor dianummer 3"/>
          <p:cNvSpPr>
            <a:spLocks noGrp="1"/>
          </p:cNvSpPr>
          <p:nvPr>
            <p:ph type="sldNum" sz="quarter" idx="10"/>
          </p:nvPr>
        </p:nvSpPr>
        <p:spPr/>
        <p:txBody>
          <a:bodyPr/>
          <a:lstStyle/>
          <a:p>
            <a:fld id="{AC06C316-F7DB-42B2-AE5E-E19AE12AB5FC}" type="slidenum">
              <a:rPr lang="nl-NL" smtClean="0"/>
              <a:pPr/>
              <a:t>43</a:t>
            </a:fld>
            <a:endParaRPr lang="nl-NL"/>
          </a:p>
        </p:txBody>
      </p:sp>
    </p:spTree>
    <p:extLst>
      <p:ext uri="{BB962C8B-B14F-4D97-AF65-F5344CB8AC3E}">
        <p14:creationId xmlns:p14="http://schemas.microsoft.com/office/powerpoint/2010/main" val="301184847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l-NL" dirty="0" err="1" smtClean="0"/>
              <a:t>And</a:t>
            </a:r>
            <a:r>
              <a:rPr lang="nl-NL" dirty="0" smtClean="0"/>
              <a:t> </a:t>
            </a:r>
            <a:r>
              <a:rPr lang="nl-NL" dirty="0" err="1" smtClean="0"/>
              <a:t>here</a:t>
            </a:r>
            <a:r>
              <a:rPr lang="nl-NL" dirty="0" smtClean="0"/>
              <a:t> </a:t>
            </a:r>
            <a:r>
              <a:rPr lang="nl-NL" dirty="0" err="1" smtClean="0"/>
              <a:t>another</a:t>
            </a:r>
            <a:r>
              <a:rPr lang="nl-NL" dirty="0" smtClean="0"/>
              <a:t> </a:t>
            </a:r>
            <a:r>
              <a:rPr lang="nl-NL" dirty="0" err="1" smtClean="0"/>
              <a:t>one</a:t>
            </a:r>
            <a:endParaRPr lang="nl-NL" dirty="0"/>
          </a:p>
        </p:txBody>
      </p:sp>
      <p:sp>
        <p:nvSpPr>
          <p:cNvPr id="4" name="Tijdelijke aanduiding voor dianummer 3"/>
          <p:cNvSpPr>
            <a:spLocks noGrp="1"/>
          </p:cNvSpPr>
          <p:nvPr>
            <p:ph type="sldNum" sz="quarter" idx="10"/>
          </p:nvPr>
        </p:nvSpPr>
        <p:spPr/>
        <p:txBody>
          <a:bodyPr/>
          <a:lstStyle/>
          <a:p>
            <a:fld id="{AC06C316-F7DB-42B2-AE5E-E19AE12AB5FC}" type="slidenum">
              <a:rPr lang="nl-NL" smtClean="0"/>
              <a:pPr/>
              <a:t>44</a:t>
            </a:fld>
            <a:endParaRPr lang="nl-NL"/>
          </a:p>
        </p:txBody>
      </p:sp>
    </p:spTree>
    <p:extLst>
      <p:ext uri="{BB962C8B-B14F-4D97-AF65-F5344CB8AC3E}">
        <p14:creationId xmlns:p14="http://schemas.microsoft.com/office/powerpoint/2010/main" val="131134958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1143000" y="685800"/>
            <a:ext cx="4572000" cy="3429000"/>
          </a:xfrm>
        </p:spPr>
      </p:sp>
      <p:sp>
        <p:nvSpPr>
          <p:cNvPr id="3" name="Tijdelijke aanduiding voor notities 2"/>
          <p:cNvSpPr>
            <a:spLocks noGrp="1"/>
          </p:cNvSpPr>
          <p:nvPr>
            <p:ph type="body" idx="1"/>
          </p:nvPr>
        </p:nvSpPr>
        <p:spPr/>
        <p:txBody>
          <a:bodyPr/>
          <a:lstStyle/>
          <a:p>
            <a:r>
              <a:rPr lang="en-US" sz="1200" kern="1200" dirty="0" smtClean="0">
                <a:solidFill>
                  <a:schemeClr val="tx1"/>
                </a:solidFill>
                <a:effectLst/>
                <a:latin typeface="+mn-lt"/>
                <a:ea typeface="+mn-ea"/>
                <a:cs typeface="+mn-cs"/>
              </a:rPr>
              <a:t>What I have shown to you is that we can make better, integrated solutions for lower prices.  </a:t>
            </a:r>
            <a:endParaRPr lang="nl-NL" sz="1200" kern="1200" dirty="0" smtClean="0">
              <a:solidFill>
                <a:schemeClr val="tx1"/>
              </a:solidFill>
              <a:effectLst/>
              <a:latin typeface="+mn-lt"/>
              <a:ea typeface="+mn-ea"/>
              <a:cs typeface="+mn-cs"/>
            </a:endParaRPr>
          </a:p>
          <a:p>
            <a:endParaRPr lang="en-GB" noProof="0" dirty="0"/>
          </a:p>
        </p:txBody>
      </p:sp>
      <p:sp>
        <p:nvSpPr>
          <p:cNvPr id="4" name="Tijdelijke aanduiding voor dianummer 3"/>
          <p:cNvSpPr>
            <a:spLocks noGrp="1"/>
          </p:cNvSpPr>
          <p:nvPr>
            <p:ph type="sldNum" sz="quarter" idx="10"/>
          </p:nvPr>
        </p:nvSpPr>
        <p:spPr/>
        <p:txBody>
          <a:bodyPr/>
          <a:lstStyle/>
          <a:p>
            <a:fld id="{AC06C316-F7DB-42B2-AE5E-E19AE12AB5FC}" type="slidenum">
              <a:rPr lang="nl-NL" smtClean="0"/>
              <a:pPr/>
              <a:t>45</a:t>
            </a:fld>
            <a:endParaRPr lang="nl-NL"/>
          </a:p>
        </p:txBody>
      </p:sp>
    </p:spTree>
    <p:extLst>
      <p:ext uri="{BB962C8B-B14F-4D97-AF65-F5344CB8AC3E}">
        <p14:creationId xmlns:p14="http://schemas.microsoft.com/office/powerpoint/2010/main" val="158689408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1143000" y="685800"/>
            <a:ext cx="4572000" cy="3429000"/>
          </a:xfrm>
        </p:spPr>
      </p:sp>
      <p:sp>
        <p:nvSpPr>
          <p:cNvPr id="3" name="Tijdelijke aanduiding voor notities 2"/>
          <p:cNvSpPr>
            <a:spLocks noGrp="1"/>
          </p:cNvSpPr>
          <p:nvPr>
            <p:ph type="body" idx="1"/>
          </p:nvPr>
        </p:nvSpPr>
        <p:spPr/>
        <p:txBody>
          <a:bodyPr/>
          <a:lstStyle/>
          <a:p>
            <a:r>
              <a:rPr lang="nl-NL" dirty="0" smtClean="0"/>
              <a:t>*0%</a:t>
            </a:r>
            <a:r>
              <a:rPr lang="nl-NL" baseline="0" dirty="0" smtClean="0"/>
              <a:t> van de voorraad bestaat uit 18 dominante woningtypes…en zijn dus waardevolle casco’s waar zonder opdrachtgever een oplossing voor bedacht kan worden. Het zijnde  platformen van de toekomst.</a:t>
            </a:r>
            <a:endParaRPr lang="nl-NL" dirty="0"/>
          </a:p>
        </p:txBody>
      </p:sp>
      <p:sp>
        <p:nvSpPr>
          <p:cNvPr id="4" name="Tijdelijke aanduiding voor dianummer 3"/>
          <p:cNvSpPr>
            <a:spLocks noGrp="1"/>
          </p:cNvSpPr>
          <p:nvPr>
            <p:ph type="sldNum" sz="quarter" idx="10"/>
          </p:nvPr>
        </p:nvSpPr>
        <p:spPr/>
        <p:txBody>
          <a:bodyPr/>
          <a:lstStyle/>
          <a:p>
            <a:fld id="{AC06C316-F7DB-42B2-AE5E-E19AE12AB5FC}" type="slidenum">
              <a:rPr lang="nl-NL" smtClean="0">
                <a:solidFill>
                  <a:prstClr val="black"/>
                </a:solidFill>
                <a:latin typeface="Calibri"/>
              </a:rPr>
              <a:pPr/>
              <a:t>46</a:t>
            </a:fld>
            <a:endParaRPr lang="nl-NL">
              <a:solidFill>
                <a:prstClr val="black"/>
              </a:solidFill>
              <a:latin typeface="Calibri"/>
            </a:endParaRPr>
          </a:p>
        </p:txBody>
      </p:sp>
    </p:spTree>
    <p:extLst>
      <p:ext uri="{BB962C8B-B14F-4D97-AF65-F5344CB8AC3E}">
        <p14:creationId xmlns:p14="http://schemas.microsoft.com/office/powerpoint/2010/main" val="174784494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Slide Image Placeholder 1"/>
          <p:cNvSpPr>
            <a:spLocks noGrp="1" noRot="1" noChangeAspect="1"/>
          </p:cNvSpPr>
          <p:nvPr>
            <p:ph type="sldImg"/>
          </p:nvPr>
        </p:nvSpPr>
        <p:spPr>
          <a:xfrm>
            <a:off x="1143000" y="685800"/>
            <a:ext cx="4572000" cy="3429000"/>
          </a:xfrm>
          <a:ln/>
        </p:spPr>
      </p:sp>
      <p:sp>
        <p:nvSpPr>
          <p:cNvPr id="3" name="Notes Placeholder 2"/>
          <p:cNvSpPr>
            <a:spLocks noGrp="1"/>
          </p:cNvSpPr>
          <p:nvPr>
            <p:ph type="body" idx="1"/>
          </p:nvPr>
        </p:nvSpPr>
        <p:spPr/>
        <p:txBody>
          <a:bodyPr>
            <a:normAutofit/>
          </a:bodyPr>
          <a:lstStyle/>
          <a:p>
            <a:r>
              <a:rPr lang="nl-NL" dirty="0" smtClean="0">
                <a:ea typeface="ＭＳ Ｐゴシック" charset="0"/>
                <a:cs typeface="ＭＳ Ｐゴシック" charset="0"/>
              </a:rPr>
              <a:t>Verschillende </a:t>
            </a:r>
            <a:r>
              <a:rPr lang="nl-NL" dirty="0" err="1" smtClean="0">
                <a:ea typeface="ＭＳ Ｐゴシック" charset="0"/>
                <a:cs typeface="ＭＳ Ｐゴシック" charset="0"/>
              </a:rPr>
              <a:t>energiegrbuiken</a:t>
            </a:r>
            <a:r>
              <a:rPr lang="nl-NL" dirty="0" smtClean="0">
                <a:ea typeface="ＭＳ Ｐゴシック" charset="0"/>
                <a:cs typeface="ＭＳ Ｐゴシック" charset="0"/>
              </a:rPr>
              <a:t> en de bijbehorende investeringsbedragen voor </a:t>
            </a:r>
            <a:r>
              <a:rPr lang="nl-NL" dirty="0" err="1" smtClean="0">
                <a:ea typeface="ＭＳ Ｐゴシック" charset="0"/>
                <a:cs typeface="ＭＳ Ｐゴシック" charset="0"/>
              </a:rPr>
              <a:t>woningcorproaties</a:t>
            </a:r>
            <a:r>
              <a:rPr lang="nl-NL" baseline="0" dirty="0" smtClean="0">
                <a:ea typeface="ＭＳ Ｐゴシック" charset="0"/>
                <a:cs typeface="ＭＳ Ｐゴシック" charset="0"/>
              </a:rPr>
              <a:t> .. dit is op basis van de businesscase die ook van toepassing is binnen de Stroomversnelling. Gebaseerd op langere levensduur.</a:t>
            </a:r>
            <a:endParaRPr lang="nl-NL" dirty="0">
              <a:ea typeface="ＭＳ Ｐゴシック" charset="0"/>
              <a:cs typeface="ＭＳ Ｐゴシック" charset="0"/>
            </a:endParaRPr>
          </a:p>
        </p:txBody>
      </p:sp>
      <p:sp>
        <p:nvSpPr>
          <p:cNvPr id="4" name="Slide Number Placeholder 3"/>
          <p:cNvSpPr>
            <a:spLocks noGrp="1"/>
          </p:cNvSpPr>
          <p:nvPr>
            <p:ph type="sldNum" sz="quarter" idx="5"/>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1543F2F-472A-564A-BC95-5C77D0461842}" type="slidenum">
              <a:rPr lang="nl-NL" sz="1200">
                <a:solidFill>
                  <a:srgbClr val="000000"/>
                </a:solidFill>
              </a:rPr>
              <a:pPr eaLnBrk="1" hangingPunct="1"/>
              <a:t>48</a:t>
            </a:fld>
            <a:endParaRPr lang="nl-NL" sz="1200">
              <a:solidFill>
                <a:srgbClr val="000000"/>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US" sz="1200" kern="1200" dirty="0" smtClean="0">
                <a:solidFill>
                  <a:schemeClr val="tx1"/>
                </a:solidFill>
                <a:effectLst/>
                <a:latin typeface="+mn-lt"/>
                <a:ea typeface="+mn-ea"/>
                <a:cs typeface="+mn-cs"/>
              </a:rPr>
              <a:t>Imagine that you come back after a 3 day vacation and your house is like this: renewed, more comfortable, more healthy and with the energy costs in the form of a fixed and stable amount like a mortgage.</a:t>
            </a:r>
            <a:endParaRPr lang="en-US" sz="1200" kern="1200" noProof="0" dirty="0" smtClean="0">
              <a:solidFill>
                <a:schemeClr val="tx1"/>
              </a:solidFill>
              <a:effectLst/>
              <a:latin typeface="+mn-lt"/>
              <a:ea typeface="+mn-ea"/>
              <a:cs typeface="+mn-cs"/>
            </a:endParaRPr>
          </a:p>
        </p:txBody>
      </p:sp>
      <p:sp>
        <p:nvSpPr>
          <p:cNvPr id="4" name="Tijdelijke aanduiding voor dianummer 3"/>
          <p:cNvSpPr>
            <a:spLocks noGrp="1"/>
          </p:cNvSpPr>
          <p:nvPr>
            <p:ph type="sldNum" sz="quarter" idx="10"/>
          </p:nvPr>
        </p:nvSpPr>
        <p:spPr/>
        <p:txBody>
          <a:bodyPr/>
          <a:lstStyle/>
          <a:p>
            <a:fld id="{AC06C316-F7DB-42B2-AE5E-E19AE12AB5FC}" type="slidenum">
              <a:rPr lang="nl-NL" smtClean="0"/>
              <a:pPr/>
              <a:t>55</a:t>
            </a:fld>
            <a:endParaRPr lang="nl-NL"/>
          </a:p>
        </p:txBody>
      </p:sp>
    </p:spTree>
    <p:extLst>
      <p:ext uri="{BB962C8B-B14F-4D97-AF65-F5344CB8AC3E}">
        <p14:creationId xmlns:p14="http://schemas.microsoft.com/office/powerpoint/2010/main" val="382291538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Slide Image Placeholder 1"/>
          <p:cNvSpPr>
            <a:spLocks noGrp="1" noRot="1" noChangeAspect="1"/>
          </p:cNvSpPr>
          <p:nvPr>
            <p:ph type="sldImg"/>
          </p:nvPr>
        </p:nvSpPr>
        <p:spPr>
          <a:xfrm>
            <a:off x="1143000" y="685800"/>
            <a:ext cx="4572000" cy="3429000"/>
          </a:xfrm>
          <a:ln/>
        </p:spPr>
      </p:sp>
      <p:sp>
        <p:nvSpPr>
          <p:cNvPr id="134147"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pPr>
            <a:r>
              <a:rPr lang="nl-NL">
                <a:ea typeface="ＭＳ Ｐゴシック" charset="0"/>
                <a:cs typeface="ＭＳ Ｐゴシック" charset="0"/>
              </a:rPr>
              <a:t>Geen innovators</a:t>
            </a:r>
          </a:p>
          <a:p>
            <a:pPr>
              <a:spcBef>
                <a:spcPct val="0"/>
              </a:spcBef>
            </a:pPr>
            <a:endParaRPr lang="nl-NL">
              <a:ea typeface="ＭＳ Ｐゴシック" charset="0"/>
              <a:cs typeface="ＭＳ Ｐゴシック" charset="0"/>
            </a:endParaRPr>
          </a:p>
          <a:p>
            <a:pPr>
              <a:spcBef>
                <a:spcPct val="0"/>
              </a:spcBef>
            </a:pPr>
            <a:r>
              <a:rPr lang="nl-NL">
                <a:ea typeface="ＭＳ Ｐゴシック" charset="0"/>
                <a:cs typeface="ＭＳ Ｐゴシック" charset="0"/>
              </a:rPr>
              <a:t>Maar verbinders van verschillende beschikbare technologien -  verbindingen die er voorheen niet waren</a:t>
            </a:r>
          </a:p>
          <a:p>
            <a:pPr>
              <a:spcBef>
                <a:spcPct val="0"/>
              </a:spcBef>
            </a:pPr>
            <a:endParaRPr lang="nl-NL">
              <a:ea typeface="ＭＳ Ｐゴシック" charset="0"/>
              <a:cs typeface="ＭＳ Ｐゴシック" charset="0"/>
            </a:endParaRPr>
          </a:p>
          <a:p>
            <a:pPr>
              <a:spcBef>
                <a:spcPct val="0"/>
              </a:spcBef>
            </a:pPr>
            <a:r>
              <a:rPr lang="nl-NL">
                <a:ea typeface="ＭＳ Ｐゴシック" charset="0"/>
                <a:cs typeface="ＭＳ Ｐゴシック" charset="0"/>
              </a:rPr>
              <a:t>slimme combinaties maken van bestaande ideeen</a:t>
            </a:r>
          </a:p>
        </p:txBody>
      </p:sp>
      <p:sp>
        <p:nvSpPr>
          <p:cNvPr id="134148"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21CE72D4-0EDF-8A42-9C82-1311AD14F4DD}" type="slidenum">
              <a:rPr lang="nl-NL" sz="1200">
                <a:solidFill>
                  <a:prstClr val="black"/>
                </a:solidFill>
              </a:rPr>
              <a:pPr eaLnBrk="1" hangingPunct="1"/>
              <a:t>56</a:t>
            </a:fld>
            <a:endParaRPr lang="nl-NL" sz="1200">
              <a:solidFill>
                <a:prstClr val="black"/>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US" sz="1200" dirty="0" smtClean="0">
                <a:effectLst/>
                <a:latin typeface="Consolas"/>
                <a:ea typeface="ＭＳ 明朝"/>
                <a:cs typeface="Consolas"/>
              </a:rPr>
              <a:t>A big challenge for the building industry, they are a major part of the solution to an energy-</a:t>
            </a:r>
            <a:r>
              <a:rPr lang="en-US" sz="1200" dirty="0" err="1" smtClean="0">
                <a:effectLst/>
                <a:latin typeface="Consolas"/>
                <a:ea typeface="ＭＳ 明朝"/>
                <a:cs typeface="Consolas"/>
              </a:rPr>
              <a:t>selfsufficuient</a:t>
            </a:r>
            <a:r>
              <a:rPr lang="en-US" sz="1200" dirty="0" smtClean="0">
                <a:effectLst/>
                <a:latin typeface="Consolas"/>
                <a:ea typeface="ＭＳ 明朝"/>
                <a:cs typeface="Consolas"/>
              </a:rPr>
              <a:t> building environment.  We can do it with al little bit courage and a lot of vision.</a:t>
            </a:r>
            <a:endParaRPr lang="nl-NL" dirty="0"/>
          </a:p>
        </p:txBody>
      </p:sp>
      <p:sp>
        <p:nvSpPr>
          <p:cNvPr id="4" name="Tijdelijke aanduiding voor dianummer 3"/>
          <p:cNvSpPr>
            <a:spLocks noGrp="1"/>
          </p:cNvSpPr>
          <p:nvPr>
            <p:ph type="sldNum" sz="quarter" idx="10"/>
          </p:nvPr>
        </p:nvSpPr>
        <p:spPr/>
        <p:txBody>
          <a:bodyPr/>
          <a:lstStyle/>
          <a:p>
            <a:fld id="{AC06C316-F7DB-42B2-AE5E-E19AE12AB5FC}" type="slidenum">
              <a:rPr lang="nl-NL" smtClean="0"/>
              <a:pPr/>
              <a:t>57</a:t>
            </a:fld>
            <a:endParaRPr lang="nl-NL"/>
          </a:p>
        </p:txBody>
      </p:sp>
    </p:spTree>
    <p:extLst>
      <p:ext uri="{BB962C8B-B14F-4D97-AF65-F5344CB8AC3E}">
        <p14:creationId xmlns:p14="http://schemas.microsoft.com/office/powerpoint/2010/main" val="380202673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Slide Image Placeholder 1"/>
          <p:cNvSpPr>
            <a:spLocks noGrp="1" noRot="1" noChangeAspect="1"/>
          </p:cNvSpPr>
          <p:nvPr>
            <p:ph type="sldImg"/>
          </p:nvPr>
        </p:nvSpPr>
        <p:spPr>
          <a:xfrm>
            <a:off x="1143000" y="685800"/>
            <a:ext cx="4572000" cy="3429000"/>
          </a:xfrm>
          <a:ln/>
        </p:spPr>
      </p:sp>
      <p:sp>
        <p:nvSpPr>
          <p:cNvPr id="217091"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nl-NL" dirty="0" err="1" smtClean="0">
                <a:ea typeface="ＭＳ Ｐゴシック" charset="0"/>
                <a:cs typeface="ＭＳ Ｐゴシック" charset="0"/>
              </a:rPr>
              <a:t>Thank</a:t>
            </a:r>
            <a:r>
              <a:rPr lang="nl-NL" dirty="0" smtClean="0">
                <a:ea typeface="ＭＳ Ｐゴシック" charset="0"/>
                <a:cs typeface="ＭＳ Ｐゴシック" charset="0"/>
              </a:rPr>
              <a:t> </a:t>
            </a:r>
            <a:r>
              <a:rPr lang="nl-NL" dirty="0" err="1" smtClean="0">
                <a:ea typeface="ＭＳ Ｐゴシック" charset="0"/>
                <a:cs typeface="ＭＳ Ｐゴシック" charset="0"/>
              </a:rPr>
              <a:t>you</a:t>
            </a:r>
            <a:r>
              <a:rPr lang="nl-NL" smtClean="0">
                <a:ea typeface="ＭＳ Ｐゴシック" charset="0"/>
                <a:cs typeface="ＭＳ Ｐゴシック" charset="0"/>
              </a:rPr>
              <a:t>.</a:t>
            </a:r>
            <a:endParaRPr lang="nl-NL" dirty="0">
              <a:ea typeface="ＭＳ Ｐゴシック" charset="0"/>
              <a:cs typeface="ＭＳ Ｐゴシック" charset="0"/>
            </a:endParaRPr>
          </a:p>
        </p:txBody>
      </p:sp>
      <p:sp>
        <p:nvSpPr>
          <p:cNvPr id="4" name="Slide Number Placeholder 3"/>
          <p:cNvSpPr>
            <a:spLocks noGrp="1"/>
          </p:cNvSpPr>
          <p:nvPr>
            <p:ph type="sldNum" sz="quarter" idx="5"/>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22EA1C21-C003-A644-B9C1-318374538D2C}" type="slidenum">
              <a:rPr lang="nl-NL" sz="1200"/>
              <a:pPr eaLnBrk="1" hangingPunct="1"/>
              <a:t>58</a:t>
            </a:fld>
            <a:endParaRPr lang="nl-NL" sz="120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1.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7.xml"/><Relationship Id="rId2" Type="http://schemas.openxmlformats.org/officeDocument/2006/relationships/image" Target="../media/image5.png"/><Relationship Id="rId3" Type="http://schemas.openxmlformats.org/officeDocument/2006/relationships/image" Target="../media/image4.png"/></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44"/>
            <a:ext cx="7772400" cy="1470025"/>
          </a:xfrm>
        </p:spPr>
        <p:txBody>
          <a:bodyPr/>
          <a:lstStyle/>
          <a:p>
            <a:r>
              <a:rPr lang="en-US" smtClean="0"/>
              <a:t>Click to edit Master title style</a:t>
            </a:r>
            <a:endParaRPr lang="nl-NL"/>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NL"/>
          </a:p>
        </p:txBody>
      </p:sp>
      <p:sp>
        <p:nvSpPr>
          <p:cNvPr id="4" name="Date Placeholder 3"/>
          <p:cNvSpPr>
            <a:spLocks noGrp="1"/>
          </p:cNvSpPr>
          <p:nvPr>
            <p:ph type="dt" sz="half" idx="10"/>
          </p:nvPr>
        </p:nvSpPr>
        <p:spPr/>
        <p:txBody>
          <a:bodyPr/>
          <a:lstStyle/>
          <a:p>
            <a:fld id="{F5BC5DE1-A56C-4783-B550-196659029D0A}" type="datetimeFigureOut">
              <a:rPr lang="nl-NL" smtClean="0"/>
              <a:pPr/>
              <a:t>05-05-14</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92B809D6-CAD6-4A01-9132-48609E444670}" type="slidenum">
              <a:rPr lang="nl-NL" smtClean="0"/>
              <a:pPr/>
              <a:t>‹nr.›</a:t>
            </a:fld>
            <a:endParaRPr lang="nl-NL"/>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NL"/>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a:p>
        </p:txBody>
      </p:sp>
      <p:sp>
        <p:nvSpPr>
          <p:cNvPr id="4" name="Date Placeholder 3"/>
          <p:cNvSpPr>
            <a:spLocks noGrp="1"/>
          </p:cNvSpPr>
          <p:nvPr>
            <p:ph type="dt" sz="half" idx="10"/>
          </p:nvPr>
        </p:nvSpPr>
        <p:spPr/>
        <p:txBody>
          <a:bodyPr/>
          <a:lstStyle/>
          <a:p>
            <a:fld id="{F5BC5DE1-A56C-4783-B550-196659029D0A}" type="datetimeFigureOut">
              <a:rPr lang="nl-NL" smtClean="0"/>
              <a:pPr/>
              <a:t>05-05-14</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92B809D6-CAD6-4A01-9132-48609E444670}" type="slidenum">
              <a:rPr lang="nl-NL" smtClean="0"/>
              <a:pPr/>
              <a:t>‹nr.›</a:t>
            </a:fld>
            <a:endParaRPr lang="nl-NL"/>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nchor="t"/>
          <a:lstStyle>
            <a:lvl1pPr algn="l">
              <a:defRPr sz="4000" b="1" cap="all"/>
            </a:lvl1pPr>
          </a:lstStyle>
          <a:p>
            <a:r>
              <a:rPr lang="en-US" smtClean="0"/>
              <a:t>Click to edit Master title style</a:t>
            </a:r>
            <a:endParaRPr lang="nl-NL"/>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5BC5DE1-A56C-4783-B550-196659029D0A}" type="datetimeFigureOut">
              <a:rPr lang="nl-NL" smtClean="0"/>
              <a:pPr/>
              <a:t>05-05-14</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92B809D6-CAD6-4A01-9132-48609E444670}" type="slidenum">
              <a:rPr lang="nl-NL" smtClean="0"/>
              <a:pPr/>
              <a:t>‹nr.›</a:t>
            </a:fld>
            <a:endParaRPr lang="nl-NL"/>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NL"/>
          </a:p>
        </p:txBody>
      </p:sp>
      <p:sp>
        <p:nvSpPr>
          <p:cNvPr id="3" name="Content Placeholder 2"/>
          <p:cNvSpPr>
            <a:spLocks noGrp="1"/>
          </p:cNvSpPr>
          <p:nvPr>
            <p:ph sz="half" idx="1"/>
          </p:nvPr>
        </p:nvSpPr>
        <p:spPr>
          <a:xfrm>
            <a:off x="457200" y="1600205"/>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a:p>
        </p:txBody>
      </p:sp>
      <p:sp>
        <p:nvSpPr>
          <p:cNvPr id="4" name="Content Placeholder 3"/>
          <p:cNvSpPr>
            <a:spLocks noGrp="1"/>
          </p:cNvSpPr>
          <p:nvPr>
            <p:ph sz="half" idx="2"/>
          </p:nvPr>
        </p:nvSpPr>
        <p:spPr>
          <a:xfrm>
            <a:off x="4648200" y="1600205"/>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a:p>
        </p:txBody>
      </p:sp>
      <p:sp>
        <p:nvSpPr>
          <p:cNvPr id="5" name="Date Placeholder 4"/>
          <p:cNvSpPr>
            <a:spLocks noGrp="1"/>
          </p:cNvSpPr>
          <p:nvPr>
            <p:ph type="dt" sz="half" idx="10"/>
          </p:nvPr>
        </p:nvSpPr>
        <p:spPr/>
        <p:txBody>
          <a:bodyPr/>
          <a:lstStyle/>
          <a:p>
            <a:fld id="{F5BC5DE1-A56C-4783-B550-196659029D0A}" type="datetimeFigureOut">
              <a:rPr lang="nl-NL" smtClean="0"/>
              <a:pPr/>
              <a:t>05-05-14</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92B809D6-CAD6-4A01-9132-48609E444670}" type="slidenum">
              <a:rPr lang="nl-NL" smtClean="0"/>
              <a:pPr/>
              <a:t>‹nr.›</a:t>
            </a:fld>
            <a:endParaRPr lang="nl-NL"/>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NL"/>
          </a:p>
        </p:txBody>
      </p:sp>
      <p:sp>
        <p:nvSpPr>
          <p:cNvPr id="3" name="Text Placeholder 2"/>
          <p:cNvSpPr>
            <a:spLocks noGrp="1"/>
          </p:cNvSpPr>
          <p:nvPr>
            <p:ph type="body" idx="1"/>
          </p:nvPr>
        </p:nvSpPr>
        <p:spPr>
          <a:xfrm>
            <a:off x="457200" y="1535113"/>
            <a:ext cx="4040188"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a:p>
        </p:txBody>
      </p:sp>
      <p:sp>
        <p:nvSpPr>
          <p:cNvPr id="5" name="Text Placeholder 4"/>
          <p:cNvSpPr>
            <a:spLocks noGrp="1"/>
          </p:cNvSpPr>
          <p:nvPr>
            <p:ph type="body" sz="quarter" idx="3"/>
          </p:nvPr>
        </p:nvSpPr>
        <p:spPr>
          <a:xfrm>
            <a:off x="4645033" y="1535113"/>
            <a:ext cx="4041775"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3"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a:p>
        </p:txBody>
      </p:sp>
      <p:sp>
        <p:nvSpPr>
          <p:cNvPr id="7" name="Date Placeholder 6"/>
          <p:cNvSpPr>
            <a:spLocks noGrp="1"/>
          </p:cNvSpPr>
          <p:nvPr>
            <p:ph type="dt" sz="half" idx="10"/>
          </p:nvPr>
        </p:nvSpPr>
        <p:spPr/>
        <p:txBody>
          <a:bodyPr/>
          <a:lstStyle/>
          <a:p>
            <a:fld id="{F5BC5DE1-A56C-4783-B550-196659029D0A}" type="datetimeFigureOut">
              <a:rPr lang="nl-NL" smtClean="0"/>
              <a:pPr/>
              <a:t>05-05-14</a:t>
            </a:fld>
            <a:endParaRPr lang="nl-NL"/>
          </a:p>
        </p:txBody>
      </p:sp>
      <p:sp>
        <p:nvSpPr>
          <p:cNvPr id="8" name="Footer Placeholder 7"/>
          <p:cNvSpPr>
            <a:spLocks noGrp="1"/>
          </p:cNvSpPr>
          <p:nvPr>
            <p:ph type="ftr" sz="quarter" idx="11"/>
          </p:nvPr>
        </p:nvSpPr>
        <p:spPr/>
        <p:txBody>
          <a:bodyPr/>
          <a:lstStyle/>
          <a:p>
            <a:endParaRPr lang="nl-NL"/>
          </a:p>
        </p:txBody>
      </p:sp>
      <p:sp>
        <p:nvSpPr>
          <p:cNvPr id="9" name="Slide Number Placeholder 8"/>
          <p:cNvSpPr>
            <a:spLocks noGrp="1"/>
          </p:cNvSpPr>
          <p:nvPr>
            <p:ph type="sldNum" sz="quarter" idx="12"/>
          </p:nvPr>
        </p:nvSpPr>
        <p:spPr/>
        <p:txBody>
          <a:bodyPr/>
          <a:lstStyle/>
          <a:p>
            <a:fld id="{92B809D6-CAD6-4A01-9132-48609E444670}" type="slidenum">
              <a:rPr lang="nl-NL" smtClean="0"/>
              <a:pPr/>
              <a:t>‹nr.›</a:t>
            </a:fld>
            <a:endParaRPr lang="nl-NL"/>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NL"/>
          </a:p>
        </p:txBody>
      </p:sp>
      <p:sp>
        <p:nvSpPr>
          <p:cNvPr id="3" name="Date Placeholder 2"/>
          <p:cNvSpPr>
            <a:spLocks noGrp="1"/>
          </p:cNvSpPr>
          <p:nvPr>
            <p:ph type="dt" sz="half" idx="10"/>
          </p:nvPr>
        </p:nvSpPr>
        <p:spPr/>
        <p:txBody>
          <a:bodyPr/>
          <a:lstStyle/>
          <a:p>
            <a:fld id="{F5BC5DE1-A56C-4783-B550-196659029D0A}" type="datetimeFigureOut">
              <a:rPr lang="nl-NL" smtClean="0"/>
              <a:pPr/>
              <a:t>05-05-14</a:t>
            </a:fld>
            <a:endParaRPr lang="nl-NL"/>
          </a:p>
        </p:txBody>
      </p:sp>
      <p:sp>
        <p:nvSpPr>
          <p:cNvPr id="4" name="Footer Placeholder 3"/>
          <p:cNvSpPr>
            <a:spLocks noGrp="1"/>
          </p:cNvSpPr>
          <p:nvPr>
            <p:ph type="ftr" sz="quarter" idx="11"/>
          </p:nvPr>
        </p:nvSpPr>
        <p:spPr/>
        <p:txBody>
          <a:bodyPr/>
          <a:lstStyle/>
          <a:p>
            <a:endParaRPr lang="nl-NL"/>
          </a:p>
        </p:txBody>
      </p:sp>
      <p:sp>
        <p:nvSpPr>
          <p:cNvPr id="5" name="Slide Number Placeholder 4"/>
          <p:cNvSpPr>
            <a:spLocks noGrp="1"/>
          </p:cNvSpPr>
          <p:nvPr>
            <p:ph type="sldNum" sz="quarter" idx="12"/>
          </p:nvPr>
        </p:nvSpPr>
        <p:spPr/>
        <p:txBody>
          <a:bodyPr/>
          <a:lstStyle/>
          <a:p>
            <a:fld id="{92B809D6-CAD6-4A01-9132-48609E444670}" type="slidenum">
              <a:rPr lang="nl-NL" smtClean="0"/>
              <a:pPr/>
              <a:t>‹nr.›</a:t>
            </a:fld>
            <a:endParaRPr lang="nl-NL"/>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5BC5DE1-A56C-4783-B550-196659029D0A}" type="datetimeFigureOut">
              <a:rPr lang="nl-NL" smtClean="0"/>
              <a:pPr/>
              <a:t>05-05-14</a:t>
            </a:fld>
            <a:endParaRPr lang="nl-NL"/>
          </a:p>
        </p:txBody>
      </p:sp>
      <p:sp>
        <p:nvSpPr>
          <p:cNvPr id="3" name="Footer Placeholder 2"/>
          <p:cNvSpPr>
            <a:spLocks noGrp="1"/>
          </p:cNvSpPr>
          <p:nvPr>
            <p:ph type="ftr" sz="quarter" idx="11"/>
          </p:nvPr>
        </p:nvSpPr>
        <p:spPr/>
        <p:txBody>
          <a:bodyPr/>
          <a:lstStyle/>
          <a:p>
            <a:endParaRPr lang="nl-NL"/>
          </a:p>
        </p:txBody>
      </p:sp>
      <p:sp>
        <p:nvSpPr>
          <p:cNvPr id="4" name="Slide Number Placeholder 3"/>
          <p:cNvSpPr>
            <a:spLocks noGrp="1"/>
          </p:cNvSpPr>
          <p:nvPr>
            <p:ph type="sldNum" sz="quarter" idx="12"/>
          </p:nvPr>
        </p:nvSpPr>
        <p:spPr/>
        <p:txBody>
          <a:bodyPr/>
          <a:lstStyle/>
          <a:p>
            <a:fld id="{92B809D6-CAD6-4A01-9132-48609E444670}" type="slidenum">
              <a:rPr lang="nl-NL" smtClean="0"/>
              <a:pPr/>
              <a:t>‹nr.›</a:t>
            </a:fld>
            <a:endParaRPr lang="nl-NL"/>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19" y="273049"/>
            <a:ext cx="3008313" cy="1162051"/>
          </a:xfrm>
        </p:spPr>
        <p:txBody>
          <a:bodyPr anchor="b"/>
          <a:lstStyle>
            <a:lvl1pPr algn="l">
              <a:defRPr sz="2000" b="1"/>
            </a:lvl1pPr>
          </a:lstStyle>
          <a:p>
            <a:r>
              <a:rPr lang="en-US" smtClean="0"/>
              <a:t>Click to edit Master title style</a:t>
            </a:r>
            <a:endParaRPr lang="nl-NL"/>
          </a:p>
        </p:txBody>
      </p:sp>
      <p:sp>
        <p:nvSpPr>
          <p:cNvPr id="3" name="Content Placeholder 2"/>
          <p:cNvSpPr>
            <a:spLocks noGrp="1"/>
          </p:cNvSpPr>
          <p:nvPr>
            <p:ph idx="1"/>
          </p:nvPr>
        </p:nvSpPr>
        <p:spPr>
          <a:xfrm>
            <a:off x="3575051" y="27306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a:p>
        </p:txBody>
      </p:sp>
      <p:sp>
        <p:nvSpPr>
          <p:cNvPr id="4" name="Text Placeholder 3"/>
          <p:cNvSpPr>
            <a:spLocks noGrp="1"/>
          </p:cNvSpPr>
          <p:nvPr>
            <p:ph type="body" sz="half" idx="2"/>
          </p:nvPr>
        </p:nvSpPr>
        <p:spPr>
          <a:xfrm>
            <a:off x="457219" y="1435104"/>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5BC5DE1-A56C-4783-B550-196659029D0A}" type="datetimeFigureOut">
              <a:rPr lang="nl-NL" smtClean="0"/>
              <a:pPr/>
              <a:t>05-05-14</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92B809D6-CAD6-4A01-9132-48609E444670}" type="slidenum">
              <a:rPr lang="nl-NL" smtClean="0"/>
              <a:pPr/>
              <a:t>‹nr.›</a:t>
            </a:fld>
            <a:endParaRPr lang="nl-NL"/>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9"/>
          </a:xfrm>
        </p:spPr>
        <p:txBody>
          <a:bodyPr anchor="b"/>
          <a:lstStyle>
            <a:lvl1pPr algn="l">
              <a:defRPr sz="2000" b="1"/>
            </a:lvl1pPr>
          </a:lstStyle>
          <a:p>
            <a:r>
              <a:rPr lang="en-US" smtClean="0"/>
              <a:t>Click to edit Master title style</a:t>
            </a:r>
            <a:endParaRPr lang="nl-NL"/>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ext Placeholder 3"/>
          <p:cNvSpPr>
            <a:spLocks noGrp="1"/>
          </p:cNvSpPr>
          <p:nvPr>
            <p:ph type="body" sz="half" idx="2"/>
          </p:nvPr>
        </p:nvSpPr>
        <p:spPr>
          <a:xfrm>
            <a:off x="1792288" y="5367353"/>
            <a:ext cx="54864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5BC5DE1-A56C-4783-B550-196659029D0A}" type="datetimeFigureOut">
              <a:rPr lang="nl-NL" smtClean="0"/>
              <a:pPr/>
              <a:t>05-05-14</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92B809D6-CAD6-4A01-9132-48609E444670}" type="slidenum">
              <a:rPr lang="nl-NL" smtClean="0"/>
              <a:pPr/>
              <a:t>‹nr.›</a:t>
            </a:fld>
            <a:endParaRPr lang="nl-NL"/>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NL"/>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a:p>
        </p:txBody>
      </p:sp>
      <p:sp>
        <p:nvSpPr>
          <p:cNvPr id="4" name="Date Placeholder 3"/>
          <p:cNvSpPr>
            <a:spLocks noGrp="1"/>
          </p:cNvSpPr>
          <p:nvPr>
            <p:ph type="dt" sz="half" idx="10"/>
          </p:nvPr>
        </p:nvSpPr>
        <p:spPr/>
        <p:txBody>
          <a:bodyPr/>
          <a:lstStyle/>
          <a:p>
            <a:fld id="{F5BC5DE1-A56C-4783-B550-196659029D0A}" type="datetimeFigureOut">
              <a:rPr lang="nl-NL" smtClean="0"/>
              <a:pPr/>
              <a:t>05-05-14</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92B809D6-CAD6-4A01-9132-48609E444670}" type="slidenum">
              <a:rPr lang="nl-NL" smtClean="0"/>
              <a:pPr/>
              <a:t>‹nr.›</a:t>
            </a:fld>
            <a:endParaRPr lang="nl-NL"/>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p:spPr>
        <p:txBody>
          <a:bodyPr vert="eaVert"/>
          <a:lstStyle/>
          <a:p>
            <a:r>
              <a:rPr lang="en-US" smtClean="0"/>
              <a:t>Click to edit Master title style</a:t>
            </a:r>
            <a:endParaRPr lang="nl-NL"/>
          </a:p>
        </p:txBody>
      </p:sp>
      <p:sp>
        <p:nvSpPr>
          <p:cNvPr id="3" name="Vertical Text Placeholder 2"/>
          <p:cNvSpPr>
            <a:spLocks noGrp="1"/>
          </p:cNvSpPr>
          <p:nvPr>
            <p:ph type="body" orient="vert" idx="1"/>
          </p:nvPr>
        </p:nvSpPr>
        <p:spPr>
          <a:xfrm>
            <a:off x="457200" y="274640"/>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a:p>
        </p:txBody>
      </p:sp>
      <p:sp>
        <p:nvSpPr>
          <p:cNvPr id="4" name="Date Placeholder 3"/>
          <p:cNvSpPr>
            <a:spLocks noGrp="1"/>
          </p:cNvSpPr>
          <p:nvPr>
            <p:ph type="dt" sz="half" idx="10"/>
          </p:nvPr>
        </p:nvSpPr>
        <p:spPr/>
        <p:txBody>
          <a:bodyPr/>
          <a:lstStyle/>
          <a:p>
            <a:fld id="{F5BC5DE1-A56C-4783-B550-196659029D0A}" type="datetimeFigureOut">
              <a:rPr lang="nl-NL" smtClean="0"/>
              <a:pPr/>
              <a:t>05-05-14</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92B809D6-CAD6-4A01-9132-48609E444670}" type="slidenum">
              <a:rPr lang="nl-NL" smtClean="0"/>
              <a:pPr/>
              <a:t>‹nr.›</a:t>
            </a:fld>
            <a:endParaRPr lang="nl-NL"/>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fld id="{4DA4B81D-72C6-0C4D-AFDC-B13721877D0F}" type="datetime1">
              <a:rPr lang="en-US"/>
              <a:pPr/>
              <a:t>05-05-14</a:t>
            </a:fld>
            <a:endParaRPr lang="nl-NL"/>
          </a:p>
        </p:txBody>
      </p:sp>
      <p:sp>
        <p:nvSpPr>
          <p:cNvPr id="3" name="Footer Placeholder 4"/>
          <p:cNvSpPr>
            <a:spLocks noGrp="1"/>
          </p:cNvSpPr>
          <p:nvPr>
            <p:ph type="ftr" sz="quarter" idx="11"/>
          </p:nvPr>
        </p:nvSpPr>
        <p:spPr/>
        <p:txBody>
          <a:bodyPr/>
          <a:lstStyle>
            <a:lvl1pPr>
              <a:defRPr/>
            </a:lvl1pPr>
          </a:lstStyle>
          <a:p>
            <a:pPr>
              <a:defRPr/>
            </a:pPr>
            <a:endParaRPr lang="nl-NL"/>
          </a:p>
        </p:txBody>
      </p:sp>
      <p:sp>
        <p:nvSpPr>
          <p:cNvPr id="4" name="Slide Number Placeholder 5"/>
          <p:cNvSpPr>
            <a:spLocks noGrp="1"/>
          </p:cNvSpPr>
          <p:nvPr>
            <p:ph type="sldNum" sz="quarter" idx="12"/>
          </p:nvPr>
        </p:nvSpPr>
        <p:spPr/>
        <p:txBody>
          <a:bodyPr/>
          <a:lstStyle>
            <a:lvl1pPr>
              <a:defRPr/>
            </a:lvl1pPr>
          </a:lstStyle>
          <a:p>
            <a:fld id="{906AF042-ED74-EE41-B1C6-7B8CD166B901}" type="slidenum">
              <a:rPr lang="nl-NL"/>
              <a:pPr/>
              <a:t>‹nr.›</a:t>
            </a:fld>
            <a:endParaRPr lang="nl-NL"/>
          </a:p>
        </p:txBody>
      </p:sp>
    </p:spTree>
    <p:extLst>
      <p:ext uri="{BB962C8B-B14F-4D97-AF65-F5344CB8AC3E}">
        <p14:creationId xmlns:p14="http://schemas.microsoft.com/office/powerpoint/2010/main" val="274719073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580"/>
            <a:ext cx="7772400" cy="1470025"/>
          </a:xfrm>
        </p:spPr>
        <p:txBody>
          <a:bodyPr/>
          <a:lstStyle/>
          <a:p>
            <a:r>
              <a:rPr lang="en-US" smtClean="0"/>
              <a:t>Click to edit Master title style</a:t>
            </a:r>
            <a:endParaRPr lang="nl-NL"/>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090" indent="0" algn="ctr">
              <a:buNone/>
              <a:defRPr>
                <a:solidFill>
                  <a:schemeClr val="tx1">
                    <a:tint val="75000"/>
                  </a:schemeClr>
                </a:solidFill>
              </a:defRPr>
            </a:lvl2pPr>
            <a:lvl3pPr marL="914180" indent="0" algn="ctr">
              <a:buNone/>
              <a:defRPr>
                <a:solidFill>
                  <a:schemeClr val="tx1">
                    <a:tint val="75000"/>
                  </a:schemeClr>
                </a:solidFill>
              </a:defRPr>
            </a:lvl3pPr>
            <a:lvl4pPr marL="1371270" indent="0" algn="ctr">
              <a:buNone/>
              <a:defRPr>
                <a:solidFill>
                  <a:schemeClr val="tx1">
                    <a:tint val="75000"/>
                  </a:schemeClr>
                </a:solidFill>
              </a:defRPr>
            </a:lvl4pPr>
            <a:lvl5pPr marL="1828361" indent="0" algn="ctr">
              <a:buNone/>
              <a:defRPr>
                <a:solidFill>
                  <a:schemeClr val="tx1">
                    <a:tint val="75000"/>
                  </a:schemeClr>
                </a:solidFill>
              </a:defRPr>
            </a:lvl5pPr>
            <a:lvl6pPr marL="2285451" indent="0" algn="ctr">
              <a:buNone/>
              <a:defRPr>
                <a:solidFill>
                  <a:schemeClr val="tx1">
                    <a:tint val="75000"/>
                  </a:schemeClr>
                </a:solidFill>
              </a:defRPr>
            </a:lvl6pPr>
            <a:lvl7pPr marL="2742542" indent="0" algn="ctr">
              <a:buNone/>
              <a:defRPr>
                <a:solidFill>
                  <a:schemeClr val="tx1">
                    <a:tint val="75000"/>
                  </a:schemeClr>
                </a:solidFill>
              </a:defRPr>
            </a:lvl7pPr>
            <a:lvl8pPr marL="3199632" indent="0" algn="ctr">
              <a:buNone/>
              <a:defRPr>
                <a:solidFill>
                  <a:schemeClr val="tx1">
                    <a:tint val="75000"/>
                  </a:schemeClr>
                </a:solidFill>
              </a:defRPr>
            </a:lvl8pPr>
            <a:lvl9pPr marL="3656722" indent="0" algn="ctr">
              <a:buNone/>
              <a:defRPr>
                <a:solidFill>
                  <a:schemeClr val="tx1">
                    <a:tint val="75000"/>
                  </a:schemeClr>
                </a:solidFill>
              </a:defRPr>
            </a:lvl9pPr>
          </a:lstStyle>
          <a:p>
            <a:r>
              <a:rPr lang="en-US" smtClean="0"/>
              <a:t>Click to edit Master subtitle style</a:t>
            </a:r>
            <a:endParaRPr lang="nl-NL"/>
          </a:p>
        </p:txBody>
      </p:sp>
      <p:sp>
        <p:nvSpPr>
          <p:cNvPr id="4" name="Date Placeholder 3"/>
          <p:cNvSpPr>
            <a:spLocks noGrp="1"/>
          </p:cNvSpPr>
          <p:nvPr>
            <p:ph type="dt" sz="half" idx="10"/>
          </p:nvPr>
        </p:nvSpPr>
        <p:spPr/>
        <p:txBody>
          <a:bodyPr/>
          <a:lstStyle>
            <a:lvl1pPr>
              <a:defRPr/>
            </a:lvl1pPr>
          </a:lstStyle>
          <a:p>
            <a:fld id="{EE345B10-129C-4843-88A7-42504C31E7E6}" type="datetime1">
              <a:rPr lang="en-US"/>
              <a:pPr/>
              <a:t>05-05-14</a:t>
            </a:fld>
            <a:endParaRPr lang="nl-NL"/>
          </a:p>
        </p:txBody>
      </p:sp>
      <p:sp>
        <p:nvSpPr>
          <p:cNvPr id="5" name="Footer Placeholder 4"/>
          <p:cNvSpPr>
            <a:spLocks noGrp="1"/>
          </p:cNvSpPr>
          <p:nvPr>
            <p:ph type="ftr" sz="quarter" idx="11"/>
          </p:nvPr>
        </p:nvSpPr>
        <p:spPr/>
        <p:txBody>
          <a:bodyPr/>
          <a:lstStyle>
            <a:lvl1pPr>
              <a:defRPr/>
            </a:lvl1pPr>
          </a:lstStyle>
          <a:p>
            <a:pPr>
              <a:defRPr/>
            </a:pPr>
            <a:endParaRPr lang="nl-NL">
              <a:solidFill>
                <a:prstClr val="white">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BF676F53-03C6-9C48-A405-8DFF293215CC}" type="slidenum">
              <a:rPr lang="nl-NL"/>
              <a:pPr/>
              <a:t>‹nr.›</a:t>
            </a:fld>
            <a:endParaRPr lang="nl-NL"/>
          </a:p>
        </p:txBody>
      </p:sp>
    </p:spTree>
    <p:extLst>
      <p:ext uri="{BB962C8B-B14F-4D97-AF65-F5344CB8AC3E}">
        <p14:creationId xmlns:p14="http://schemas.microsoft.com/office/powerpoint/2010/main" val="252849803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NL"/>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a:p>
        </p:txBody>
      </p:sp>
      <p:sp>
        <p:nvSpPr>
          <p:cNvPr id="4" name="Date Placeholder 3"/>
          <p:cNvSpPr>
            <a:spLocks noGrp="1"/>
          </p:cNvSpPr>
          <p:nvPr>
            <p:ph type="dt" sz="half" idx="10"/>
          </p:nvPr>
        </p:nvSpPr>
        <p:spPr/>
        <p:txBody>
          <a:bodyPr/>
          <a:lstStyle>
            <a:lvl1pPr>
              <a:defRPr/>
            </a:lvl1pPr>
          </a:lstStyle>
          <a:p>
            <a:fld id="{3D30636D-C051-A648-8C3F-1FF4EBBA076F}" type="datetime1">
              <a:rPr lang="en-US"/>
              <a:pPr/>
              <a:t>05-05-14</a:t>
            </a:fld>
            <a:endParaRPr lang="nl-NL"/>
          </a:p>
        </p:txBody>
      </p:sp>
      <p:sp>
        <p:nvSpPr>
          <p:cNvPr id="5" name="Footer Placeholder 4"/>
          <p:cNvSpPr>
            <a:spLocks noGrp="1"/>
          </p:cNvSpPr>
          <p:nvPr>
            <p:ph type="ftr" sz="quarter" idx="11"/>
          </p:nvPr>
        </p:nvSpPr>
        <p:spPr/>
        <p:txBody>
          <a:bodyPr/>
          <a:lstStyle>
            <a:lvl1pPr>
              <a:defRPr/>
            </a:lvl1pPr>
          </a:lstStyle>
          <a:p>
            <a:pPr>
              <a:defRPr/>
            </a:pPr>
            <a:endParaRPr lang="nl-NL">
              <a:solidFill>
                <a:prstClr val="white">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EED74395-991A-B04B-AD55-6411CD1E26DC}" type="slidenum">
              <a:rPr lang="nl-NL"/>
              <a:pPr/>
              <a:t>‹nr.›</a:t>
            </a:fld>
            <a:endParaRPr lang="nl-NL"/>
          </a:p>
        </p:txBody>
      </p:sp>
    </p:spTree>
    <p:extLst>
      <p:ext uri="{BB962C8B-B14F-4D97-AF65-F5344CB8AC3E}">
        <p14:creationId xmlns:p14="http://schemas.microsoft.com/office/powerpoint/2010/main" val="53992383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7041"/>
            <a:ext cx="7772400" cy="1362075"/>
          </a:xfrm>
        </p:spPr>
        <p:txBody>
          <a:bodyPr anchor="t"/>
          <a:lstStyle>
            <a:lvl1pPr algn="l">
              <a:defRPr sz="4000" b="1" cap="all"/>
            </a:lvl1pPr>
          </a:lstStyle>
          <a:p>
            <a:r>
              <a:rPr lang="en-US" smtClean="0"/>
              <a:t>Click to edit Master title style</a:t>
            </a:r>
            <a:endParaRPr lang="nl-NL"/>
          </a:p>
        </p:txBody>
      </p:sp>
      <p:sp>
        <p:nvSpPr>
          <p:cNvPr id="3" name="Text Placeholder 2"/>
          <p:cNvSpPr>
            <a:spLocks noGrp="1"/>
          </p:cNvSpPr>
          <p:nvPr>
            <p:ph type="body" idx="1"/>
          </p:nvPr>
        </p:nvSpPr>
        <p:spPr>
          <a:xfrm>
            <a:off x="722313" y="2906717"/>
            <a:ext cx="7772400" cy="1500187"/>
          </a:xfrm>
        </p:spPr>
        <p:txBody>
          <a:bodyPr anchor="b"/>
          <a:lstStyle>
            <a:lvl1pPr marL="0" indent="0">
              <a:buNone/>
              <a:defRPr sz="2000">
                <a:solidFill>
                  <a:schemeClr val="tx1">
                    <a:tint val="75000"/>
                  </a:schemeClr>
                </a:solidFill>
              </a:defRPr>
            </a:lvl1pPr>
            <a:lvl2pPr marL="457090" indent="0">
              <a:buNone/>
              <a:defRPr sz="1800">
                <a:solidFill>
                  <a:schemeClr val="tx1">
                    <a:tint val="75000"/>
                  </a:schemeClr>
                </a:solidFill>
              </a:defRPr>
            </a:lvl2pPr>
            <a:lvl3pPr marL="914180" indent="0">
              <a:buNone/>
              <a:defRPr sz="1600">
                <a:solidFill>
                  <a:schemeClr val="tx1">
                    <a:tint val="75000"/>
                  </a:schemeClr>
                </a:solidFill>
              </a:defRPr>
            </a:lvl3pPr>
            <a:lvl4pPr marL="1371270" indent="0">
              <a:buNone/>
              <a:defRPr sz="1400">
                <a:solidFill>
                  <a:schemeClr val="tx1">
                    <a:tint val="75000"/>
                  </a:schemeClr>
                </a:solidFill>
              </a:defRPr>
            </a:lvl4pPr>
            <a:lvl5pPr marL="1828361" indent="0">
              <a:buNone/>
              <a:defRPr sz="1400">
                <a:solidFill>
                  <a:schemeClr val="tx1">
                    <a:tint val="75000"/>
                  </a:schemeClr>
                </a:solidFill>
              </a:defRPr>
            </a:lvl5pPr>
            <a:lvl6pPr marL="2285451" indent="0">
              <a:buNone/>
              <a:defRPr sz="1400">
                <a:solidFill>
                  <a:schemeClr val="tx1">
                    <a:tint val="75000"/>
                  </a:schemeClr>
                </a:solidFill>
              </a:defRPr>
            </a:lvl6pPr>
            <a:lvl7pPr marL="2742542" indent="0">
              <a:buNone/>
              <a:defRPr sz="1400">
                <a:solidFill>
                  <a:schemeClr val="tx1">
                    <a:tint val="75000"/>
                  </a:schemeClr>
                </a:solidFill>
              </a:defRPr>
            </a:lvl7pPr>
            <a:lvl8pPr marL="3199632" indent="0">
              <a:buNone/>
              <a:defRPr sz="1400">
                <a:solidFill>
                  <a:schemeClr val="tx1">
                    <a:tint val="75000"/>
                  </a:schemeClr>
                </a:solidFill>
              </a:defRPr>
            </a:lvl8pPr>
            <a:lvl9pPr marL="3656722"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fld id="{B422F889-0CD8-9D44-8C1F-1944E025D58E}" type="datetime1">
              <a:rPr lang="en-US"/>
              <a:pPr/>
              <a:t>05-05-14</a:t>
            </a:fld>
            <a:endParaRPr lang="nl-NL"/>
          </a:p>
        </p:txBody>
      </p:sp>
      <p:sp>
        <p:nvSpPr>
          <p:cNvPr id="5" name="Footer Placeholder 4"/>
          <p:cNvSpPr>
            <a:spLocks noGrp="1"/>
          </p:cNvSpPr>
          <p:nvPr>
            <p:ph type="ftr" sz="quarter" idx="11"/>
          </p:nvPr>
        </p:nvSpPr>
        <p:spPr/>
        <p:txBody>
          <a:bodyPr/>
          <a:lstStyle>
            <a:lvl1pPr>
              <a:defRPr/>
            </a:lvl1pPr>
          </a:lstStyle>
          <a:p>
            <a:pPr>
              <a:defRPr/>
            </a:pPr>
            <a:endParaRPr lang="nl-NL">
              <a:solidFill>
                <a:prstClr val="white">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B1F48CDE-19D5-D643-85F9-D483C7445352}" type="slidenum">
              <a:rPr lang="nl-NL"/>
              <a:pPr/>
              <a:t>‹nr.›</a:t>
            </a:fld>
            <a:endParaRPr lang="nl-NL"/>
          </a:p>
        </p:txBody>
      </p:sp>
    </p:spTree>
    <p:extLst>
      <p:ext uri="{BB962C8B-B14F-4D97-AF65-F5344CB8AC3E}">
        <p14:creationId xmlns:p14="http://schemas.microsoft.com/office/powerpoint/2010/main" val="81615827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NL"/>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a:p>
        </p:txBody>
      </p:sp>
      <p:sp>
        <p:nvSpPr>
          <p:cNvPr id="5" name="Date Placeholder 3"/>
          <p:cNvSpPr>
            <a:spLocks noGrp="1"/>
          </p:cNvSpPr>
          <p:nvPr>
            <p:ph type="dt" sz="half" idx="10"/>
          </p:nvPr>
        </p:nvSpPr>
        <p:spPr/>
        <p:txBody>
          <a:bodyPr/>
          <a:lstStyle>
            <a:lvl1pPr>
              <a:defRPr/>
            </a:lvl1pPr>
          </a:lstStyle>
          <a:p>
            <a:fld id="{7DE2604C-FABE-1A4D-83BD-4DB32265A445}" type="datetime1">
              <a:rPr lang="en-US"/>
              <a:pPr/>
              <a:t>05-05-14</a:t>
            </a:fld>
            <a:endParaRPr lang="nl-NL"/>
          </a:p>
        </p:txBody>
      </p:sp>
      <p:sp>
        <p:nvSpPr>
          <p:cNvPr id="6" name="Footer Placeholder 4"/>
          <p:cNvSpPr>
            <a:spLocks noGrp="1"/>
          </p:cNvSpPr>
          <p:nvPr>
            <p:ph type="ftr" sz="quarter" idx="11"/>
          </p:nvPr>
        </p:nvSpPr>
        <p:spPr/>
        <p:txBody>
          <a:bodyPr/>
          <a:lstStyle>
            <a:lvl1pPr>
              <a:defRPr/>
            </a:lvl1pPr>
          </a:lstStyle>
          <a:p>
            <a:pPr>
              <a:defRPr/>
            </a:pPr>
            <a:endParaRPr lang="nl-NL">
              <a:solidFill>
                <a:prstClr val="white">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D7EFD4E5-9BE6-0445-A689-9C5BF5C339A8}" type="slidenum">
              <a:rPr lang="nl-NL"/>
              <a:pPr/>
              <a:t>‹nr.›</a:t>
            </a:fld>
            <a:endParaRPr lang="nl-NL"/>
          </a:p>
        </p:txBody>
      </p:sp>
    </p:spTree>
    <p:extLst>
      <p:ext uri="{BB962C8B-B14F-4D97-AF65-F5344CB8AC3E}">
        <p14:creationId xmlns:p14="http://schemas.microsoft.com/office/powerpoint/2010/main" val="222708407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NL"/>
          </a:p>
        </p:txBody>
      </p:sp>
      <p:sp>
        <p:nvSpPr>
          <p:cNvPr id="3" name="Text Placeholder 2"/>
          <p:cNvSpPr>
            <a:spLocks noGrp="1"/>
          </p:cNvSpPr>
          <p:nvPr>
            <p:ph type="body" idx="1"/>
          </p:nvPr>
        </p:nvSpPr>
        <p:spPr>
          <a:xfrm>
            <a:off x="457200" y="1535113"/>
            <a:ext cx="4040188" cy="639763"/>
          </a:xfrm>
        </p:spPr>
        <p:txBody>
          <a:bodyPr anchor="b"/>
          <a:lstStyle>
            <a:lvl1pPr marL="0" indent="0">
              <a:buNone/>
              <a:defRPr sz="2400" b="1"/>
            </a:lvl1pPr>
            <a:lvl2pPr marL="457090" indent="0">
              <a:buNone/>
              <a:defRPr sz="2000" b="1"/>
            </a:lvl2pPr>
            <a:lvl3pPr marL="914180" indent="0">
              <a:buNone/>
              <a:defRPr sz="1800" b="1"/>
            </a:lvl3pPr>
            <a:lvl4pPr marL="1371270" indent="0">
              <a:buNone/>
              <a:defRPr sz="1600" b="1"/>
            </a:lvl4pPr>
            <a:lvl5pPr marL="1828361" indent="0">
              <a:buNone/>
              <a:defRPr sz="1600" b="1"/>
            </a:lvl5pPr>
            <a:lvl6pPr marL="2285451" indent="0">
              <a:buNone/>
              <a:defRPr sz="1600" b="1"/>
            </a:lvl6pPr>
            <a:lvl7pPr marL="2742542" indent="0">
              <a:buNone/>
              <a:defRPr sz="1600" b="1"/>
            </a:lvl7pPr>
            <a:lvl8pPr marL="3199632" indent="0">
              <a:buNone/>
              <a:defRPr sz="1600" b="1"/>
            </a:lvl8pPr>
            <a:lvl9pPr marL="3656722"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a:p>
        </p:txBody>
      </p:sp>
      <p:sp>
        <p:nvSpPr>
          <p:cNvPr id="5" name="Text Placeholder 4"/>
          <p:cNvSpPr>
            <a:spLocks noGrp="1"/>
          </p:cNvSpPr>
          <p:nvPr>
            <p:ph type="body" sz="quarter" idx="3"/>
          </p:nvPr>
        </p:nvSpPr>
        <p:spPr>
          <a:xfrm>
            <a:off x="4645117" y="1535113"/>
            <a:ext cx="4041775" cy="639763"/>
          </a:xfrm>
        </p:spPr>
        <p:txBody>
          <a:bodyPr anchor="b"/>
          <a:lstStyle>
            <a:lvl1pPr marL="0" indent="0">
              <a:buNone/>
              <a:defRPr sz="2400" b="1"/>
            </a:lvl1pPr>
            <a:lvl2pPr marL="457090" indent="0">
              <a:buNone/>
              <a:defRPr sz="2000" b="1"/>
            </a:lvl2pPr>
            <a:lvl3pPr marL="914180" indent="0">
              <a:buNone/>
              <a:defRPr sz="1800" b="1"/>
            </a:lvl3pPr>
            <a:lvl4pPr marL="1371270" indent="0">
              <a:buNone/>
              <a:defRPr sz="1600" b="1"/>
            </a:lvl4pPr>
            <a:lvl5pPr marL="1828361" indent="0">
              <a:buNone/>
              <a:defRPr sz="1600" b="1"/>
            </a:lvl5pPr>
            <a:lvl6pPr marL="2285451" indent="0">
              <a:buNone/>
              <a:defRPr sz="1600" b="1"/>
            </a:lvl6pPr>
            <a:lvl7pPr marL="2742542" indent="0">
              <a:buNone/>
              <a:defRPr sz="1600" b="1"/>
            </a:lvl7pPr>
            <a:lvl8pPr marL="3199632" indent="0">
              <a:buNone/>
              <a:defRPr sz="1600" b="1"/>
            </a:lvl8pPr>
            <a:lvl9pPr marL="3656722"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11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a:p>
        </p:txBody>
      </p:sp>
      <p:sp>
        <p:nvSpPr>
          <p:cNvPr id="7" name="Date Placeholder 3"/>
          <p:cNvSpPr>
            <a:spLocks noGrp="1"/>
          </p:cNvSpPr>
          <p:nvPr>
            <p:ph type="dt" sz="half" idx="10"/>
          </p:nvPr>
        </p:nvSpPr>
        <p:spPr/>
        <p:txBody>
          <a:bodyPr/>
          <a:lstStyle>
            <a:lvl1pPr>
              <a:defRPr/>
            </a:lvl1pPr>
          </a:lstStyle>
          <a:p>
            <a:fld id="{D79DBF44-9526-4345-86D2-796B012E455E}" type="datetime1">
              <a:rPr lang="en-US"/>
              <a:pPr/>
              <a:t>05-05-14</a:t>
            </a:fld>
            <a:endParaRPr lang="nl-NL"/>
          </a:p>
        </p:txBody>
      </p:sp>
      <p:sp>
        <p:nvSpPr>
          <p:cNvPr id="8" name="Footer Placeholder 4"/>
          <p:cNvSpPr>
            <a:spLocks noGrp="1"/>
          </p:cNvSpPr>
          <p:nvPr>
            <p:ph type="ftr" sz="quarter" idx="11"/>
          </p:nvPr>
        </p:nvSpPr>
        <p:spPr/>
        <p:txBody>
          <a:bodyPr/>
          <a:lstStyle>
            <a:lvl1pPr>
              <a:defRPr/>
            </a:lvl1pPr>
          </a:lstStyle>
          <a:p>
            <a:pPr>
              <a:defRPr/>
            </a:pPr>
            <a:endParaRPr lang="nl-NL">
              <a:solidFill>
                <a:prstClr val="white">
                  <a:tint val="75000"/>
                </a:prstClr>
              </a:solidFill>
            </a:endParaRPr>
          </a:p>
        </p:txBody>
      </p:sp>
      <p:sp>
        <p:nvSpPr>
          <p:cNvPr id="9" name="Slide Number Placeholder 5"/>
          <p:cNvSpPr>
            <a:spLocks noGrp="1"/>
          </p:cNvSpPr>
          <p:nvPr>
            <p:ph type="sldNum" sz="quarter" idx="12"/>
          </p:nvPr>
        </p:nvSpPr>
        <p:spPr/>
        <p:txBody>
          <a:bodyPr/>
          <a:lstStyle>
            <a:lvl1pPr>
              <a:defRPr/>
            </a:lvl1pPr>
          </a:lstStyle>
          <a:p>
            <a:fld id="{897E2FB9-7040-E14F-B61A-4C3046C74C5B}" type="slidenum">
              <a:rPr lang="nl-NL"/>
              <a:pPr/>
              <a:t>‹nr.›</a:t>
            </a:fld>
            <a:endParaRPr lang="nl-NL"/>
          </a:p>
        </p:txBody>
      </p:sp>
    </p:spTree>
    <p:extLst>
      <p:ext uri="{BB962C8B-B14F-4D97-AF65-F5344CB8AC3E}">
        <p14:creationId xmlns:p14="http://schemas.microsoft.com/office/powerpoint/2010/main" val="332148459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NL"/>
          </a:p>
        </p:txBody>
      </p:sp>
      <p:sp>
        <p:nvSpPr>
          <p:cNvPr id="3" name="Date Placeholder 3"/>
          <p:cNvSpPr>
            <a:spLocks noGrp="1"/>
          </p:cNvSpPr>
          <p:nvPr>
            <p:ph type="dt" sz="half" idx="10"/>
          </p:nvPr>
        </p:nvSpPr>
        <p:spPr/>
        <p:txBody>
          <a:bodyPr/>
          <a:lstStyle>
            <a:lvl1pPr>
              <a:defRPr/>
            </a:lvl1pPr>
          </a:lstStyle>
          <a:p>
            <a:fld id="{CE27A684-AAB2-9C45-8703-7A4082EFBA51}" type="datetime1">
              <a:rPr lang="en-US"/>
              <a:pPr/>
              <a:t>05-05-14</a:t>
            </a:fld>
            <a:endParaRPr lang="nl-NL"/>
          </a:p>
        </p:txBody>
      </p:sp>
      <p:sp>
        <p:nvSpPr>
          <p:cNvPr id="4" name="Footer Placeholder 4"/>
          <p:cNvSpPr>
            <a:spLocks noGrp="1"/>
          </p:cNvSpPr>
          <p:nvPr>
            <p:ph type="ftr" sz="quarter" idx="11"/>
          </p:nvPr>
        </p:nvSpPr>
        <p:spPr/>
        <p:txBody>
          <a:bodyPr/>
          <a:lstStyle>
            <a:lvl1pPr>
              <a:defRPr/>
            </a:lvl1pPr>
          </a:lstStyle>
          <a:p>
            <a:pPr>
              <a:defRPr/>
            </a:pPr>
            <a:endParaRPr lang="nl-NL">
              <a:solidFill>
                <a:prstClr val="white">
                  <a:tint val="75000"/>
                </a:prstClr>
              </a:solidFill>
            </a:endParaRPr>
          </a:p>
        </p:txBody>
      </p:sp>
      <p:sp>
        <p:nvSpPr>
          <p:cNvPr id="5" name="Slide Number Placeholder 5"/>
          <p:cNvSpPr>
            <a:spLocks noGrp="1"/>
          </p:cNvSpPr>
          <p:nvPr>
            <p:ph type="sldNum" sz="quarter" idx="12"/>
          </p:nvPr>
        </p:nvSpPr>
        <p:spPr/>
        <p:txBody>
          <a:bodyPr/>
          <a:lstStyle>
            <a:lvl1pPr>
              <a:defRPr/>
            </a:lvl1pPr>
          </a:lstStyle>
          <a:p>
            <a:fld id="{BB17704A-FAEC-5149-81A2-D1B32278D08E}" type="slidenum">
              <a:rPr lang="nl-NL"/>
              <a:pPr/>
              <a:t>‹nr.›</a:t>
            </a:fld>
            <a:endParaRPr lang="nl-NL"/>
          </a:p>
        </p:txBody>
      </p:sp>
    </p:spTree>
    <p:extLst>
      <p:ext uri="{BB962C8B-B14F-4D97-AF65-F5344CB8AC3E}">
        <p14:creationId xmlns:p14="http://schemas.microsoft.com/office/powerpoint/2010/main" val="151538902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fld id="{56F6A678-D4F3-044D-A6FF-36F289F608A3}" type="datetime1">
              <a:rPr lang="en-US"/>
              <a:pPr/>
              <a:t>05-05-14</a:t>
            </a:fld>
            <a:endParaRPr lang="nl-NL"/>
          </a:p>
        </p:txBody>
      </p:sp>
      <p:sp>
        <p:nvSpPr>
          <p:cNvPr id="3" name="Footer Placeholder 4"/>
          <p:cNvSpPr>
            <a:spLocks noGrp="1"/>
          </p:cNvSpPr>
          <p:nvPr>
            <p:ph type="ftr" sz="quarter" idx="11"/>
          </p:nvPr>
        </p:nvSpPr>
        <p:spPr/>
        <p:txBody>
          <a:bodyPr/>
          <a:lstStyle>
            <a:lvl1pPr>
              <a:defRPr/>
            </a:lvl1pPr>
          </a:lstStyle>
          <a:p>
            <a:pPr>
              <a:defRPr/>
            </a:pPr>
            <a:endParaRPr lang="nl-NL">
              <a:solidFill>
                <a:prstClr val="white">
                  <a:tint val="75000"/>
                </a:prstClr>
              </a:solidFill>
            </a:endParaRPr>
          </a:p>
        </p:txBody>
      </p:sp>
      <p:sp>
        <p:nvSpPr>
          <p:cNvPr id="4" name="Slide Number Placeholder 5"/>
          <p:cNvSpPr>
            <a:spLocks noGrp="1"/>
          </p:cNvSpPr>
          <p:nvPr>
            <p:ph type="sldNum" sz="quarter" idx="12"/>
          </p:nvPr>
        </p:nvSpPr>
        <p:spPr/>
        <p:txBody>
          <a:bodyPr/>
          <a:lstStyle>
            <a:lvl1pPr>
              <a:defRPr/>
            </a:lvl1pPr>
          </a:lstStyle>
          <a:p>
            <a:fld id="{6A7FCB7F-D6F7-934F-A3C2-287CDE7B3CB6}" type="slidenum">
              <a:rPr lang="nl-NL"/>
              <a:pPr/>
              <a:t>‹nr.›</a:t>
            </a:fld>
            <a:endParaRPr lang="nl-NL"/>
          </a:p>
        </p:txBody>
      </p:sp>
    </p:spTree>
    <p:extLst>
      <p:ext uri="{BB962C8B-B14F-4D97-AF65-F5344CB8AC3E}">
        <p14:creationId xmlns:p14="http://schemas.microsoft.com/office/powerpoint/2010/main" val="86171778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19" y="273049"/>
            <a:ext cx="3008313" cy="1162051"/>
          </a:xfrm>
        </p:spPr>
        <p:txBody>
          <a:bodyPr anchor="b"/>
          <a:lstStyle>
            <a:lvl1pPr algn="l">
              <a:defRPr sz="2000" b="1"/>
            </a:lvl1pPr>
          </a:lstStyle>
          <a:p>
            <a:r>
              <a:rPr lang="en-US" smtClean="0"/>
              <a:t>Click to edit Master title style</a:t>
            </a:r>
            <a:endParaRPr lang="nl-NL"/>
          </a:p>
        </p:txBody>
      </p:sp>
      <p:sp>
        <p:nvSpPr>
          <p:cNvPr id="3" name="Content Placeholder 2"/>
          <p:cNvSpPr>
            <a:spLocks noGrp="1"/>
          </p:cNvSpPr>
          <p:nvPr>
            <p:ph idx="1"/>
          </p:nvPr>
        </p:nvSpPr>
        <p:spPr>
          <a:xfrm>
            <a:off x="3575051" y="27320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a:p>
        </p:txBody>
      </p:sp>
      <p:sp>
        <p:nvSpPr>
          <p:cNvPr id="4" name="Text Placeholder 3"/>
          <p:cNvSpPr>
            <a:spLocks noGrp="1"/>
          </p:cNvSpPr>
          <p:nvPr>
            <p:ph type="body" sz="half" idx="2"/>
          </p:nvPr>
        </p:nvSpPr>
        <p:spPr>
          <a:xfrm>
            <a:off x="457219" y="1435104"/>
            <a:ext cx="3008313" cy="4691063"/>
          </a:xfrm>
        </p:spPr>
        <p:txBody>
          <a:bodyPr/>
          <a:lstStyle>
            <a:lvl1pPr marL="0" indent="0">
              <a:buNone/>
              <a:defRPr sz="1400"/>
            </a:lvl1pPr>
            <a:lvl2pPr marL="457090" indent="0">
              <a:buNone/>
              <a:defRPr sz="1200"/>
            </a:lvl2pPr>
            <a:lvl3pPr marL="914180" indent="0">
              <a:buNone/>
              <a:defRPr sz="1000"/>
            </a:lvl3pPr>
            <a:lvl4pPr marL="1371270" indent="0">
              <a:buNone/>
              <a:defRPr sz="900"/>
            </a:lvl4pPr>
            <a:lvl5pPr marL="1828361" indent="0">
              <a:buNone/>
              <a:defRPr sz="900"/>
            </a:lvl5pPr>
            <a:lvl6pPr marL="2285451" indent="0">
              <a:buNone/>
              <a:defRPr sz="900"/>
            </a:lvl6pPr>
            <a:lvl7pPr marL="2742542" indent="0">
              <a:buNone/>
              <a:defRPr sz="900"/>
            </a:lvl7pPr>
            <a:lvl8pPr marL="3199632" indent="0">
              <a:buNone/>
              <a:defRPr sz="900"/>
            </a:lvl8pPr>
            <a:lvl9pPr marL="3656722"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fld id="{D78D1603-7DF4-0D42-A036-3E8AD39D666E}" type="datetime1">
              <a:rPr lang="en-US"/>
              <a:pPr/>
              <a:t>05-05-14</a:t>
            </a:fld>
            <a:endParaRPr lang="nl-NL"/>
          </a:p>
        </p:txBody>
      </p:sp>
      <p:sp>
        <p:nvSpPr>
          <p:cNvPr id="6" name="Footer Placeholder 4"/>
          <p:cNvSpPr>
            <a:spLocks noGrp="1"/>
          </p:cNvSpPr>
          <p:nvPr>
            <p:ph type="ftr" sz="quarter" idx="11"/>
          </p:nvPr>
        </p:nvSpPr>
        <p:spPr/>
        <p:txBody>
          <a:bodyPr/>
          <a:lstStyle>
            <a:lvl1pPr>
              <a:defRPr/>
            </a:lvl1pPr>
          </a:lstStyle>
          <a:p>
            <a:pPr>
              <a:defRPr/>
            </a:pPr>
            <a:endParaRPr lang="nl-NL">
              <a:solidFill>
                <a:prstClr val="white">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D63D242E-B77A-124A-A078-0E76FA727CEC}" type="slidenum">
              <a:rPr lang="nl-NL"/>
              <a:pPr/>
              <a:t>‹nr.›</a:t>
            </a:fld>
            <a:endParaRPr lang="nl-NL"/>
          </a:p>
        </p:txBody>
      </p:sp>
    </p:spTree>
    <p:extLst>
      <p:ext uri="{BB962C8B-B14F-4D97-AF65-F5344CB8AC3E}">
        <p14:creationId xmlns:p14="http://schemas.microsoft.com/office/powerpoint/2010/main" val="237272562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9"/>
          </a:xfrm>
        </p:spPr>
        <p:txBody>
          <a:bodyPr anchor="b"/>
          <a:lstStyle>
            <a:lvl1pPr algn="l">
              <a:defRPr sz="2000" b="1"/>
            </a:lvl1pPr>
          </a:lstStyle>
          <a:p>
            <a:r>
              <a:rPr lang="en-US" smtClean="0"/>
              <a:t>Click to edit Master title style</a:t>
            </a:r>
            <a:endParaRPr lang="nl-NL"/>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090" indent="0">
              <a:buNone/>
              <a:defRPr sz="2800"/>
            </a:lvl2pPr>
            <a:lvl3pPr marL="914180" indent="0">
              <a:buNone/>
              <a:defRPr sz="2400"/>
            </a:lvl3pPr>
            <a:lvl4pPr marL="1371270" indent="0">
              <a:buNone/>
              <a:defRPr sz="2000"/>
            </a:lvl4pPr>
            <a:lvl5pPr marL="1828361" indent="0">
              <a:buNone/>
              <a:defRPr sz="2000"/>
            </a:lvl5pPr>
            <a:lvl6pPr marL="2285451" indent="0">
              <a:buNone/>
              <a:defRPr sz="2000"/>
            </a:lvl6pPr>
            <a:lvl7pPr marL="2742542" indent="0">
              <a:buNone/>
              <a:defRPr sz="2000"/>
            </a:lvl7pPr>
            <a:lvl8pPr marL="3199632" indent="0">
              <a:buNone/>
              <a:defRPr sz="2000"/>
            </a:lvl8pPr>
            <a:lvl9pPr marL="3656722" indent="0">
              <a:buNone/>
              <a:defRPr sz="2000"/>
            </a:lvl9pPr>
          </a:lstStyle>
          <a:p>
            <a:pPr lvl="0"/>
            <a:endParaRPr lang="nl-NL" noProof="0"/>
          </a:p>
        </p:txBody>
      </p:sp>
      <p:sp>
        <p:nvSpPr>
          <p:cNvPr id="4" name="Text Placeholder 3"/>
          <p:cNvSpPr>
            <a:spLocks noGrp="1"/>
          </p:cNvSpPr>
          <p:nvPr>
            <p:ph type="body" sz="half" idx="2"/>
          </p:nvPr>
        </p:nvSpPr>
        <p:spPr>
          <a:xfrm>
            <a:off x="1792288" y="5367353"/>
            <a:ext cx="5486400" cy="804863"/>
          </a:xfrm>
        </p:spPr>
        <p:txBody>
          <a:bodyPr/>
          <a:lstStyle>
            <a:lvl1pPr marL="0" indent="0">
              <a:buNone/>
              <a:defRPr sz="1400"/>
            </a:lvl1pPr>
            <a:lvl2pPr marL="457090" indent="0">
              <a:buNone/>
              <a:defRPr sz="1200"/>
            </a:lvl2pPr>
            <a:lvl3pPr marL="914180" indent="0">
              <a:buNone/>
              <a:defRPr sz="1000"/>
            </a:lvl3pPr>
            <a:lvl4pPr marL="1371270" indent="0">
              <a:buNone/>
              <a:defRPr sz="900"/>
            </a:lvl4pPr>
            <a:lvl5pPr marL="1828361" indent="0">
              <a:buNone/>
              <a:defRPr sz="900"/>
            </a:lvl5pPr>
            <a:lvl6pPr marL="2285451" indent="0">
              <a:buNone/>
              <a:defRPr sz="900"/>
            </a:lvl6pPr>
            <a:lvl7pPr marL="2742542" indent="0">
              <a:buNone/>
              <a:defRPr sz="900"/>
            </a:lvl7pPr>
            <a:lvl8pPr marL="3199632" indent="0">
              <a:buNone/>
              <a:defRPr sz="900"/>
            </a:lvl8pPr>
            <a:lvl9pPr marL="3656722"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fld id="{B20341AA-4ECD-2B4A-81F5-A8F611AE05FC}" type="datetime1">
              <a:rPr lang="en-US"/>
              <a:pPr/>
              <a:t>05-05-14</a:t>
            </a:fld>
            <a:endParaRPr lang="nl-NL"/>
          </a:p>
        </p:txBody>
      </p:sp>
      <p:sp>
        <p:nvSpPr>
          <p:cNvPr id="6" name="Footer Placeholder 4"/>
          <p:cNvSpPr>
            <a:spLocks noGrp="1"/>
          </p:cNvSpPr>
          <p:nvPr>
            <p:ph type="ftr" sz="quarter" idx="11"/>
          </p:nvPr>
        </p:nvSpPr>
        <p:spPr/>
        <p:txBody>
          <a:bodyPr/>
          <a:lstStyle>
            <a:lvl1pPr>
              <a:defRPr/>
            </a:lvl1pPr>
          </a:lstStyle>
          <a:p>
            <a:pPr>
              <a:defRPr/>
            </a:pPr>
            <a:endParaRPr lang="nl-NL">
              <a:solidFill>
                <a:prstClr val="white">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65FAB1DE-73EC-0D42-9B00-C670E98675AC}" type="slidenum">
              <a:rPr lang="nl-NL"/>
              <a:pPr/>
              <a:t>‹nr.›</a:t>
            </a:fld>
            <a:endParaRPr lang="nl-NL"/>
          </a:p>
        </p:txBody>
      </p:sp>
    </p:spTree>
    <p:extLst>
      <p:ext uri="{BB962C8B-B14F-4D97-AF65-F5344CB8AC3E}">
        <p14:creationId xmlns:p14="http://schemas.microsoft.com/office/powerpoint/2010/main" val="3248760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NL"/>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a:p>
        </p:txBody>
      </p:sp>
      <p:sp>
        <p:nvSpPr>
          <p:cNvPr id="4" name="Date Placeholder 3"/>
          <p:cNvSpPr>
            <a:spLocks noGrp="1"/>
          </p:cNvSpPr>
          <p:nvPr>
            <p:ph type="dt" sz="half" idx="10"/>
          </p:nvPr>
        </p:nvSpPr>
        <p:spPr/>
        <p:txBody>
          <a:bodyPr/>
          <a:lstStyle>
            <a:lvl1pPr>
              <a:defRPr/>
            </a:lvl1pPr>
          </a:lstStyle>
          <a:p>
            <a:fld id="{CA414081-1106-0D4B-BEFF-2AFDF31A13AC}" type="datetime1">
              <a:rPr lang="en-US"/>
              <a:pPr/>
              <a:t>05-05-14</a:t>
            </a:fld>
            <a:endParaRPr lang="nl-NL"/>
          </a:p>
        </p:txBody>
      </p:sp>
      <p:sp>
        <p:nvSpPr>
          <p:cNvPr id="5" name="Footer Placeholder 4"/>
          <p:cNvSpPr>
            <a:spLocks noGrp="1"/>
          </p:cNvSpPr>
          <p:nvPr>
            <p:ph type="ftr" sz="quarter" idx="11"/>
          </p:nvPr>
        </p:nvSpPr>
        <p:spPr/>
        <p:txBody>
          <a:bodyPr/>
          <a:lstStyle>
            <a:lvl1pPr>
              <a:defRPr/>
            </a:lvl1pPr>
          </a:lstStyle>
          <a:p>
            <a:pPr>
              <a:defRPr/>
            </a:pPr>
            <a:endParaRPr lang="nl-NL">
              <a:solidFill>
                <a:prstClr val="white">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34758CD4-7987-3A4F-BAD0-076675B1765C}" type="slidenum">
              <a:rPr lang="nl-NL"/>
              <a:pPr/>
              <a:t>‹nr.›</a:t>
            </a:fld>
            <a:endParaRPr lang="nl-NL"/>
          </a:p>
        </p:txBody>
      </p:sp>
    </p:spTree>
    <p:extLst>
      <p:ext uri="{BB962C8B-B14F-4D97-AF65-F5344CB8AC3E}">
        <p14:creationId xmlns:p14="http://schemas.microsoft.com/office/powerpoint/2010/main" val="249044371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776"/>
            <a:ext cx="2057400" cy="5851525"/>
          </a:xfrm>
        </p:spPr>
        <p:txBody>
          <a:bodyPr vert="eaVert"/>
          <a:lstStyle/>
          <a:p>
            <a:r>
              <a:rPr lang="en-US" smtClean="0"/>
              <a:t>Click to edit Master title style</a:t>
            </a:r>
            <a:endParaRPr lang="nl-NL"/>
          </a:p>
        </p:txBody>
      </p:sp>
      <p:sp>
        <p:nvSpPr>
          <p:cNvPr id="3" name="Vertical Text Placeholder 2"/>
          <p:cNvSpPr>
            <a:spLocks noGrp="1"/>
          </p:cNvSpPr>
          <p:nvPr>
            <p:ph type="body" orient="vert" idx="1"/>
          </p:nvPr>
        </p:nvSpPr>
        <p:spPr>
          <a:xfrm>
            <a:off x="457200" y="274776"/>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a:p>
        </p:txBody>
      </p:sp>
      <p:sp>
        <p:nvSpPr>
          <p:cNvPr id="4" name="Date Placeholder 3"/>
          <p:cNvSpPr>
            <a:spLocks noGrp="1"/>
          </p:cNvSpPr>
          <p:nvPr>
            <p:ph type="dt" sz="half" idx="10"/>
          </p:nvPr>
        </p:nvSpPr>
        <p:spPr/>
        <p:txBody>
          <a:bodyPr/>
          <a:lstStyle>
            <a:lvl1pPr>
              <a:defRPr/>
            </a:lvl1pPr>
          </a:lstStyle>
          <a:p>
            <a:fld id="{F60E406F-F57F-B145-A4AC-039CE5DB8830}" type="datetime1">
              <a:rPr lang="en-US"/>
              <a:pPr/>
              <a:t>05-05-14</a:t>
            </a:fld>
            <a:endParaRPr lang="nl-NL"/>
          </a:p>
        </p:txBody>
      </p:sp>
      <p:sp>
        <p:nvSpPr>
          <p:cNvPr id="5" name="Footer Placeholder 4"/>
          <p:cNvSpPr>
            <a:spLocks noGrp="1"/>
          </p:cNvSpPr>
          <p:nvPr>
            <p:ph type="ftr" sz="quarter" idx="11"/>
          </p:nvPr>
        </p:nvSpPr>
        <p:spPr/>
        <p:txBody>
          <a:bodyPr/>
          <a:lstStyle>
            <a:lvl1pPr>
              <a:defRPr/>
            </a:lvl1pPr>
          </a:lstStyle>
          <a:p>
            <a:pPr>
              <a:defRPr/>
            </a:pPr>
            <a:endParaRPr lang="nl-NL">
              <a:solidFill>
                <a:prstClr val="white">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719C4088-4405-2E4A-88B1-28EC39DFA9CD}" type="slidenum">
              <a:rPr lang="nl-NL"/>
              <a:pPr/>
              <a:t>‹nr.›</a:t>
            </a:fld>
            <a:endParaRPr lang="nl-NL"/>
          </a:p>
        </p:txBody>
      </p:sp>
    </p:spTree>
    <p:extLst>
      <p:ext uri="{BB962C8B-B14F-4D97-AF65-F5344CB8AC3E}">
        <p14:creationId xmlns:p14="http://schemas.microsoft.com/office/powerpoint/2010/main" val="41110388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fld id="{A17F0B43-DE1B-0E42-880A-088B81AC0167}" type="datetime1">
              <a:rPr lang="en-US"/>
              <a:pPr/>
              <a:t>05-05-14</a:t>
            </a:fld>
            <a:endParaRPr lang="nl-NL"/>
          </a:p>
        </p:txBody>
      </p:sp>
      <p:sp>
        <p:nvSpPr>
          <p:cNvPr id="3" name="Footer Placeholder 4"/>
          <p:cNvSpPr>
            <a:spLocks noGrp="1"/>
          </p:cNvSpPr>
          <p:nvPr>
            <p:ph type="ftr" sz="quarter" idx="11"/>
          </p:nvPr>
        </p:nvSpPr>
        <p:spPr/>
        <p:txBody>
          <a:bodyPr/>
          <a:lstStyle>
            <a:lvl1pPr>
              <a:defRPr/>
            </a:lvl1pPr>
          </a:lstStyle>
          <a:p>
            <a:pPr>
              <a:defRPr/>
            </a:pPr>
            <a:endParaRPr lang="nl-NL"/>
          </a:p>
        </p:txBody>
      </p:sp>
      <p:sp>
        <p:nvSpPr>
          <p:cNvPr id="4" name="Slide Number Placeholder 5"/>
          <p:cNvSpPr>
            <a:spLocks noGrp="1"/>
          </p:cNvSpPr>
          <p:nvPr>
            <p:ph type="sldNum" sz="quarter" idx="12"/>
          </p:nvPr>
        </p:nvSpPr>
        <p:spPr/>
        <p:txBody>
          <a:bodyPr/>
          <a:lstStyle>
            <a:lvl1pPr>
              <a:defRPr/>
            </a:lvl1pPr>
          </a:lstStyle>
          <a:p>
            <a:fld id="{9596973C-C7EF-094A-AE77-BD80FA2A0B41}" type="slidenum">
              <a:rPr lang="nl-NL"/>
              <a:pPr/>
              <a:t>‹nr.›</a:t>
            </a:fld>
            <a:endParaRPr lang="nl-NL"/>
          </a:p>
        </p:txBody>
      </p:sp>
    </p:spTree>
    <p:extLst>
      <p:ext uri="{BB962C8B-B14F-4D97-AF65-F5344CB8AC3E}">
        <p14:creationId xmlns:p14="http://schemas.microsoft.com/office/powerpoint/2010/main" val="214751269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fld id="{D64D1EFF-363B-3D4F-81E6-1FF02BA7B703}" type="datetime1">
              <a:rPr lang="en-US"/>
              <a:pPr/>
              <a:t>05-05-14</a:t>
            </a:fld>
            <a:endParaRPr lang="nl-NL"/>
          </a:p>
        </p:txBody>
      </p:sp>
      <p:sp>
        <p:nvSpPr>
          <p:cNvPr id="3" name="Footer Placeholder 4"/>
          <p:cNvSpPr>
            <a:spLocks noGrp="1"/>
          </p:cNvSpPr>
          <p:nvPr>
            <p:ph type="ftr" sz="quarter" idx="11"/>
          </p:nvPr>
        </p:nvSpPr>
        <p:spPr/>
        <p:txBody>
          <a:bodyPr/>
          <a:lstStyle>
            <a:lvl1pPr>
              <a:defRPr/>
            </a:lvl1pPr>
          </a:lstStyle>
          <a:p>
            <a:pPr>
              <a:defRPr/>
            </a:pPr>
            <a:endParaRPr lang="nl-NL"/>
          </a:p>
        </p:txBody>
      </p:sp>
      <p:sp>
        <p:nvSpPr>
          <p:cNvPr id="4" name="Slide Number Placeholder 5"/>
          <p:cNvSpPr>
            <a:spLocks noGrp="1"/>
          </p:cNvSpPr>
          <p:nvPr>
            <p:ph type="sldNum" sz="quarter" idx="12"/>
          </p:nvPr>
        </p:nvSpPr>
        <p:spPr/>
        <p:txBody>
          <a:bodyPr/>
          <a:lstStyle>
            <a:lvl1pPr>
              <a:defRPr/>
            </a:lvl1pPr>
          </a:lstStyle>
          <a:p>
            <a:fld id="{21D09EF4-67A3-B54D-8A37-0712B87286CB}" type="slidenum">
              <a:rPr lang="nl-NL"/>
              <a:pPr/>
              <a:t>‹nr.›</a:t>
            </a:fld>
            <a:endParaRPr lang="nl-NL"/>
          </a:p>
        </p:txBody>
      </p:sp>
    </p:spTree>
    <p:extLst>
      <p:ext uri="{BB962C8B-B14F-4D97-AF65-F5344CB8AC3E}">
        <p14:creationId xmlns:p14="http://schemas.microsoft.com/office/powerpoint/2010/main" val="278658049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fld id="{890BAC19-1AD1-8248-B104-47F399956B91}" type="datetime1">
              <a:rPr lang="en-US"/>
              <a:pPr/>
              <a:t>05-05-14</a:t>
            </a:fld>
            <a:endParaRPr lang="nl-NL"/>
          </a:p>
        </p:txBody>
      </p:sp>
      <p:sp>
        <p:nvSpPr>
          <p:cNvPr id="3" name="Footer Placeholder 2"/>
          <p:cNvSpPr>
            <a:spLocks noGrp="1"/>
          </p:cNvSpPr>
          <p:nvPr>
            <p:ph type="ftr" sz="quarter" idx="11"/>
          </p:nvPr>
        </p:nvSpPr>
        <p:spPr/>
        <p:txBody>
          <a:bodyPr/>
          <a:lstStyle>
            <a:lvl1pPr>
              <a:defRPr>
                <a:latin typeface="Arial" pitchFamily="-108" charset="0"/>
                <a:ea typeface="ＭＳ Ｐゴシック" pitchFamily="-108" charset="-128"/>
                <a:cs typeface="ＭＳ Ｐゴシック" pitchFamily="-108" charset="-128"/>
              </a:defRPr>
            </a:lvl1pPr>
          </a:lstStyle>
          <a:p>
            <a:pPr>
              <a:defRPr/>
            </a:pPr>
            <a:endParaRPr lang="nl-NL"/>
          </a:p>
        </p:txBody>
      </p:sp>
      <p:sp>
        <p:nvSpPr>
          <p:cNvPr id="4" name="Slide Number Placeholder 3"/>
          <p:cNvSpPr>
            <a:spLocks noGrp="1"/>
          </p:cNvSpPr>
          <p:nvPr>
            <p:ph type="sldNum" sz="quarter" idx="12"/>
          </p:nvPr>
        </p:nvSpPr>
        <p:spPr/>
        <p:txBody>
          <a:bodyPr/>
          <a:lstStyle>
            <a:lvl1pPr>
              <a:defRPr/>
            </a:lvl1pPr>
          </a:lstStyle>
          <a:p>
            <a:fld id="{3992B515-6B8D-D746-8B1F-56B0BDF4B4C3}" type="slidenum">
              <a:rPr lang="nl-NL"/>
              <a:pPr/>
              <a:t>‹nr.›</a:t>
            </a:fld>
            <a:endParaRPr lang="nl-NL"/>
          </a:p>
        </p:txBody>
      </p:sp>
    </p:spTree>
    <p:extLst>
      <p:ext uri="{BB962C8B-B14F-4D97-AF65-F5344CB8AC3E}">
        <p14:creationId xmlns:p14="http://schemas.microsoft.com/office/powerpoint/2010/main" val="193627403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2"/>
          <p:cNvSpPr>
            <a:spLocks noChangeArrowheads="1"/>
          </p:cNvSpPr>
          <p:nvPr/>
        </p:nvSpPr>
        <p:spPr bwMode="auto">
          <a:xfrm>
            <a:off x="609600" y="1219200"/>
            <a:ext cx="8534400" cy="2667000"/>
          </a:xfrm>
          <a:prstGeom prst="rect">
            <a:avLst/>
          </a:prstGeom>
          <a:solidFill>
            <a:srgbClr val="FFCC00"/>
          </a:solidFill>
          <a:ln w="9525">
            <a:noFill/>
            <a:miter lim="800000"/>
            <a:headEnd/>
            <a:tailEnd/>
          </a:ln>
          <a:effectLst/>
        </p:spPr>
        <p:txBody>
          <a:bodyPr wrap="none" anchor="ctr"/>
          <a:lstStyle/>
          <a:p>
            <a:pPr fontAlgn="base">
              <a:spcBef>
                <a:spcPct val="0"/>
              </a:spcBef>
              <a:spcAft>
                <a:spcPct val="0"/>
              </a:spcAft>
            </a:pPr>
            <a:endParaRPr lang="en-US" sz="2400" baseline="-25000" smtClean="0">
              <a:solidFill>
                <a:srgbClr val="000000"/>
              </a:solidFill>
              <a:latin typeface="Times New Roman" charset="0"/>
              <a:ea typeface="ＭＳ Ｐゴシック" charset="0"/>
              <a:cs typeface="ＭＳ Ｐゴシック" charset="0"/>
            </a:endParaRPr>
          </a:p>
        </p:txBody>
      </p:sp>
      <p:sp>
        <p:nvSpPr>
          <p:cNvPr id="5" name="Rectangle 4"/>
          <p:cNvSpPr>
            <a:spLocks noChangeArrowheads="1"/>
          </p:cNvSpPr>
          <p:nvPr/>
        </p:nvSpPr>
        <p:spPr bwMode="auto">
          <a:xfrm>
            <a:off x="609600" y="6553200"/>
            <a:ext cx="8534400" cy="304800"/>
          </a:xfrm>
          <a:prstGeom prst="rect">
            <a:avLst/>
          </a:prstGeom>
          <a:solidFill>
            <a:srgbClr val="FFCC00"/>
          </a:solidFill>
          <a:ln w="9525">
            <a:noFill/>
            <a:miter lim="800000"/>
            <a:headEnd/>
            <a:tailEnd/>
          </a:ln>
          <a:effectLst/>
        </p:spPr>
        <p:txBody>
          <a:bodyPr wrap="none" anchor="ctr"/>
          <a:lstStyle/>
          <a:p>
            <a:pPr fontAlgn="base">
              <a:spcBef>
                <a:spcPct val="0"/>
              </a:spcBef>
              <a:spcAft>
                <a:spcPct val="0"/>
              </a:spcAft>
            </a:pPr>
            <a:endParaRPr lang="en-US" sz="2400" baseline="-25000" smtClean="0">
              <a:solidFill>
                <a:srgbClr val="000000"/>
              </a:solidFill>
              <a:latin typeface="Times New Roman" charset="0"/>
              <a:ea typeface="ＭＳ Ｐゴシック" charset="0"/>
              <a:cs typeface="ＭＳ Ｐゴシック" charset="0"/>
            </a:endParaRPr>
          </a:p>
        </p:txBody>
      </p:sp>
      <p:sp>
        <p:nvSpPr>
          <p:cNvPr id="6" name="Rectangle 9"/>
          <p:cNvSpPr>
            <a:spLocks noChangeArrowheads="1"/>
          </p:cNvSpPr>
          <p:nvPr/>
        </p:nvSpPr>
        <p:spPr bwMode="auto">
          <a:xfrm flipH="1">
            <a:off x="0" y="1219200"/>
            <a:ext cx="609600" cy="2667000"/>
          </a:xfrm>
          <a:prstGeom prst="rect">
            <a:avLst/>
          </a:prstGeom>
          <a:solidFill>
            <a:srgbClr val="CC3333"/>
          </a:solidFill>
          <a:ln w="9525">
            <a:noFill/>
            <a:miter lim="800000"/>
            <a:headEnd/>
            <a:tailEnd/>
          </a:ln>
          <a:effectLst/>
        </p:spPr>
        <p:txBody>
          <a:bodyPr wrap="none" anchor="ctr"/>
          <a:lstStyle/>
          <a:p>
            <a:pPr fontAlgn="base">
              <a:spcBef>
                <a:spcPct val="0"/>
              </a:spcBef>
              <a:spcAft>
                <a:spcPct val="0"/>
              </a:spcAft>
            </a:pPr>
            <a:endParaRPr lang="en-US" sz="2400" baseline="-25000" smtClean="0">
              <a:solidFill>
                <a:srgbClr val="000000"/>
              </a:solidFill>
              <a:latin typeface="Times New Roman" charset="0"/>
              <a:ea typeface="ＭＳ Ｐゴシック" charset="0"/>
              <a:cs typeface="ＭＳ Ｐゴシック" charset="0"/>
            </a:endParaRPr>
          </a:p>
        </p:txBody>
      </p:sp>
      <p:pic>
        <p:nvPicPr>
          <p:cNvPr id="7" name="Picture 1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72402" y="360378"/>
            <a:ext cx="1196975" cy="677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3" name="Rectangle 3"/>
          <p:cNvSpPr>
            <a:spLocks noGrp="1" noChangeArrowheads="1"/>
          </p:cNvSpPr>
          <p:nvPr>
            <p:ph type="ctrTitle"/>
          </p:nvPr>
        </p:nvSpPr>
        <p:spPr>
          <a:xfrm>
            <a:off x="1219200" y="1219200"/>
            <a:ext cx="7315200" cy="2667000"/>
          </a:xfrm>
        </p:spPr>
        <p:txBody>
          <a:bodyPr anchor="ctr"/>
          <a:lstStyle>
            <a:lvl1pPr>
              <a:lnSpc>
                <a:spcPct val="150000"/>
              </a:lnSpc>
              <a:defRPr sz="3600">
                <a:solidFill>
                  <a:schemeClr val="tx1"/>
                </a:solidFill>
              </a:defRPr>
            </a:lvl1pPr>
          </a:lstStyle>
          <a:p>
            <a:r>
              <a:rPr lang="en-US"/>
              <a:t>Klik hier om de titel te wijzigen</a:t>
            </a:r>
            <a:endParaRPr lang="en-GB"/>
          </a:p>
        </p:txBody>
      </p:sp>
      <p:sp>
        <p:nvSpPr>
          <p:cNvPr id="5128" name="Rectangle 8"/>
          <p:cNvSpPr>
            <a:spLocks noGrp="1" noChangeArrowheads="1"/>
          </p:cNvSpPr>
          <p:nvPr>
            <p:ph type="subTitle" sz="quarter" idx="1"/>
          </p:nvPr>
        </p:nvSpPr>
        <p:spPr>
          <a:xfrm>
            <a:off x="1219200" y="3886200"/>
            <a:ext cx="7315200" cy="2362200"/>
          </a:xfrm>
        </p:spPr>
        <p:txBody>
          <a:bodyPr tIns="0" anchor="ctr"/>
          <a:lstStyle>
            <a:lvl1pPr marL="0" indent="0">
              <a:buFontTx/>
              <a:buNone/>
              <a:defRPr>
                <a:solidFill>
                  <a:srgbClr val="CC3333"/>
                </a:solidFill>
              </a:defRPr>
            </a:lvl1pPr>
          </a:lstStyle>
          <a:p>
            <a:r>
              <a:rPr lang="en-US"/>
              <a:t>Klik hier om ondertitel toe te voegen</a:t>
            </a:r>
            <a:endParaRPr lang="en-GB"/>
          </a:p>
        </p:txBody>
      </p:sp>
      <p:sp>
        <p:nvSpPr>
          <p:cNvPr id="8" name="Rectangle 5"/>
          <p:cNvSpPr>
            <a:spLocks noGrp="1" noChangeArrowheads="1"/>
          </p:cNvSpPr>
          <p:nvPr>
            <p:ph type="ftr" sz="quarter" idx="10"/>
          </p:nvPr>
        </p:nvSpPr>
        <p:spPr/>
        <p:txBody>
          <a:bodyPr/>
          <a:lstStyle>
            <a:lvl1pPr>
              <a:defRPr/>
            </a:lvl1pPr>
          </a:lstStyle>
          <a:p>
            <a:r>
              <a:rPr lang="nl-NL">
                <a:solidFill>
                  <a:srgbClr val="000000"/>
                </a:solidFill>
              </a:rPr>
              <a:t>StadsOntwikkeling</a:t>
            </a:r>
          </a:p>
        </p:txBody>
      </p:sp>
      <p:sp>
        <p:nvSpPr>
          <p:cNvPr id="9" name="Rectangle 6"/>
          <p:cNvSpPr>
            <a:spLocks noGrp="1" noChangeArrowheads="1"/>
          </p:cNvSpPr>
          <p:nvPr>
            <p:ph type="dt" sz="half" idx="11"/>
          </p:nvPr>
        </p:nvSpPr>
        <p:spPr/>
        <p:txBody>
          <a:bodyPr/>
          <a:lstStyle>
            <a:lvl1pPr>
              <a:defRPr/>
            </a:lvl1pPr>
          </a:lstStyle>
          <a:p>
            <a:endParaRPr lang="nl-NL">
              <a:solidFill>
                <a:srgbClr val="000000"/>
              </a:solidFill>
            </a:endParaRPr>
          </a:p>
        </p:txBody>
      </p:sp>
      <p:sp>
        <p:nvSpPr>
          <p:cNvPr id="10" name="Rectangle 7"/>
          <p:cNvSpPr>
            <a:spLocks noGrp="1" noChangeArrowheads="1"/>
          </p:cNvSpPr>
          <p:nvPr>
            <p:ph type="sldNum" sz="quarter" idx="12"/>
          </p:nvPr>
        </p:nvSpPr>
        <p:spPr/>
        <p:txBody>
          <a:bodyPr/>
          <a:lstStyle>
            <a:lvl1pPr>
              <a:defRPr/>
            </a:lvl1pPr>
          </a:lstStyle>
          <a:p>
            <a:fld id="{4F176E1E-B826-4F46-8F87-23FF70D4AB32}" type="slidenum">
              <a:rPr lang="nl-NL">
                <a:solidFill>
                  <a:srgbClr val="000000"/>
                </a:solidFill>
              </a:rPr>
              <a:pPr/>
              <a:t>‹nr.›</a:t>
            </a:fld>
            <a:endParaRPr lang="nl-NL">
              <a:solidFill>
                <a:srgbClr val="000000"/>
              </a:solidFill>
            </a:endParaRPr>
          </a:p>
        </p:txBody>
      </p:sp>
    </p:spTree>
    <p:extLst>
      <p:ext uri="{BB962C8B-B14F-4D97-AF65-F5344CB8AC3E}">
        <p14:creationId xmlns:p14="http://schemas.microsoft.com/office/powerpoint/2010/main" val="839877474"/>
      </p:ext>
    </p:extLst>
  </p:cSld>
  <p:clrMapOvr>
    <a:masterClrMapping/>
  </p:clrMapOvr>
  <p:transition xmlns:p14="http://schemas.microsoft.com/office/powerpoint/2010/main">
    <p:wip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smtClean="0"/>
              <a:t>Click to edit Master title style</a:t>
            </a:r>
            <a:endParaRPr lang="en-US"/>
          </a:p>
        </p:txBody>
      </p:sp>
      <p:sp>
        <p:nvSpPr>
          <p:cNvPr id="3" name="Content Placeholder 2"/>
          <p:cNvSpPr>
            <a:spLocks noGrp="1"/>
          </p:cNvSpPr>
          <p:nvPr>
            <p:ph idx="1"/>
          </p:nvPr>
        </p:nvSpPr>
        <p:spPr/>
        <p:txBody>
          <a:bodyPr/>
          <a:lstStyle/>
          <a:p>
            <a:pPr lvl="0"/>
            <a:r>
              <a:rPr lang="nl-NL" smtClean="0"/>
              <a:t>Click to edit Master text styles</a:t>
            </a:r>
          </a:p>
          <a:p>
            <a:pPr lvl="1"/>
            <a:r>
              <a:rPr lang="nl-NL" smtClean="0"/>
              <a:t>Second level</a:t>
            </a:r>
          </a:p>
          <a:p>
            <a:pPr lvl="2"/>
            <a:r>
              <a:rPr lang="nl-NL" smtClean="0"/>
              <a:t>Third level</a:t>
            </a:r>
          </a:p>
          <a:p>
            <a:pPr lvl="3"/>
            <a:r>
              <a:rPr lang="nl-NL" smtClean="0"/>
              <a:t>Fourth level</a:t>
            </a:r>
          </a:p>
          <a:p>
            <a:pPr lvl="4"/>
            <a:r>
              <a:rPr lang="nl-NL" smtClean="0"/>
              <a:t>Fifth level</a:t>
            </a:r>
            <a:endParaRPr lang="en-US"/>
          </a:p>
        </p:txBody>
      </p:sp>
      <p:sp>
        <p:nvSpPr>
          <p:cNvPr id="4" name="Rectangle 5"/>
          <p:cNvSpPr>
            <a:spLocks noGrp="1" noChangeArrowheads="1"/>
          </p:cNvSpPr>
          <p:nvPr>
            <p:ph type="ftr" sz="quarter" idx="10"/>
          </p:nvPr>
        </p:nvSpPr>
        <p:spPr>
          <a:ln/>
        </p:spPr>
        <p:txBody>
          <a:bodyPr/>
          <a:lstStyle>
            <a:lvl1pPr>
              <a:defRPr/>
            </a:lvl1pPr>
          </a:lstStyle>
          <a:p>
            <a:endParaRPr lang="nl-NL">
              <a:solidFill>
                <a:srgbClr val="000000"/>
              </a:solidFill>
            </a:endParaRPr>
          </a:p>
        </p:txBody>
      </p:sp>
      <p:sp>
        <p:nvSpPr>
          <p:cNvPr id="5" name="Rectangle 6"/>
          <p:cNvSpPr>
            <a:spLocks noGrp="1" noChangeArrowheads="1"/>
          </p:cNvSpPr>
          <p:nvPr>
            <p:ph type="sldNum" sz="quarter" idx="11"/>
          </p:nvPr>
        </p:nvSpPr>
        <p:spPr>
          <a:ln/>
        </p:spPr>
        <p:txBody>
          <a:bodyPr/>
          <a:lstStyle>
            <a:lvl1pPr>
              <a:defRPr/>
            </a:lvl1pPr>
          </a:lstStyle>
          <a:p>
            <a:fld id="{A90D0289-DACC-F24C-983F-E91476AA67A8}" type="slidenum">
              <a:rPr lang="nl-NL">
                <a:solidFill>
                  <a:srgbClr val="000000"/>
                </a:solidFill>
              </a:rPr>
              <a:pPr/>
              <a:t>‹nr.›</a:t>
            </a:fld>
            <a:endParaRPr lang="nl-NL">
              <a:solidFill>
                <a:srgbClr val="000000"/>
              </a:solidFill>
            </a:endParaRPr>
          </a:p>
        </p:txBody>
      </p:sp>
      <p:sp>
        <p:nvSpPr>
          <p:cNvPr id="6" name="Rectangle 8"/>
          <p:cNvSpPr>
            <a:spLocks noGrp="1" noChangeArrowheads="1"/>
          </p:cNvSpPr>
          <p:nvPr>
            <p:ph type="dt" sz="half" idx="12"/>
          </p:nvPr>
        </p:nvSpPr>
        <p:spPr>
          <a:ln/>
        </p:spPr>
        <p:txBody>
          <a:bodyPr/>
          <a:lstStyle>
            <a:lvl1pPr>
              <a:defRPr/>
            </a:lvl1pPr>
          </a:lstStyle>
          <a:p>
            <a:endParaRPr lang="nl-NL">
              <a:solidFill>
                <a:srgbClr val="000000"/>
              </a:solidFill>
            </a:endParaRPr>
          </a:p>
        </p:txBody>
      </p:sp>
    </p:spTree>
    <p:extLst>
      <p:ext uri="{BB962C8B-B14F-4D97-AF65-F5344CB8AC3E}">
        <p14:creationId xmlns:p14="http://schemas.microsoft.com/office/powerpoint/2010/main" val="2133429967"/>
      </p:ext>
    </p:extLst>
  </p:cSld>
  <p:clrMapOvr>
    <a:masterClrMapping/>
  </p:clrMapOvr>
  <p:transition xmlns:p14="http://schemas.microsoft.com/office/powerpoint/2010/main">
    <p:wip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nchor="t"/>
          <a:lstStyle>
            <a:lvl1pPr algn="l">
              <a:defRPr sz="4000" b="1" cap="all"/>
            </a:lvl1pPr>
          </a:lstStyle>
          <a:p>
            <a:r>
              <a:rPr lang="nl-NL"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l-NL" smtClean="0"/>
              <a:t>Click to edit Master text styles</a:t>
            </a:r>
          </a:p>
        </p:txBody>
      </p:sp>
      <p:sp>
        <p:nvSpPr>
          <p:cNvPr id="4" name="Rectangle 5"/>
          <p:cNvSpPr>
            <a:spLocks noGrp="1" noChangeArrowheads="1"/>
          </p:cNvSpPr>
          <p:nvPr>
            <p:ph type="ftr" sz="quarter" idx="10"/>
          </p:nvPr>
        </p:nvSpPr>
        <p:spPr>
          <a:ln/>
        </p:spPr>
        <p:txBody>
          <a:bodyPr/>
          <a:lstStyle>
            <a:lvl1pPr>
              <a:defRPr/>
            </a:lvl1pPr>
          </a:lstStyle>
          <a:p>
            <a:endParaRPr lang="nl-NL">
              <a:solidFill>
                <a:srgbClr val="000000"/>
              </a:solidFill>
            </a:endParaRPr>
          </a:p>
        </p:txBody>
      </p:sp>
      <p:sp>
        <p:nvSpPr>
          <p:cNvPr id="5" name="Rectangle 6"/>
          <p:cNvSpPr>
            <a:spLocks noGrp="1" noChangeArrowheads="1"/>
          </p:cNvSpPr>
          <p:nvPr>
            <p:ph type="sldNum" sz="quarter" idx="11"/>
          </p:nvPr>
        </p:nvSpPr>
        <p:spPr>
          <a:ln/>
        </p:spPr>
        <p:txBody>
          <a:bodyPr/>
          <a:lstStyle>
            <a:lvl1pPr>
              <a:defRPr/>
            </a:lvl1pPr>
          </a:lstStyle>
          <a:p>
            <a:fld id="{3F919160-8622-1D4A-9693-2F2DCBB8C9E2}" type="slidenum">
              <a:rPr lang="nl-NL">
                <a:solidFill>
                  <a:srgbClr val="000000"/>
                </a:solidFill>
              </a:rPr>
              <a:pPr/>
              <a:t>‹nr.›</a:t>
            </a:fld>
            <a:endParaRPr lang="nl-NL">
              <a:solidFill>
                <a:srgbClr val="000000"/>
              </a:solidFill>
            </a:endParaRPr>
          </a:p>
        </p:txBody>
      </p:sp>
      <p:sp>
        <p:nvSpPr>
          <p:cNvPr id="6" name="Rectangle 8"/>
          <p:cNvSpPr>
            <a:spLocks noGrp="1" noChangeArrowheads="1"/>
          </p:cNvSpPr>
          <p:nvPr>
            <p:ph type="dt" sz="half" idx="12"/>
          </p:nvPr>
        </p:nvSpPr>
        <p:spPr>
          <a:ln/>
        </p:spPr>
        <p:txBody>
          <a:bodyPr/>
          <a:lstStyle>
            <a:lvl1pPr>
              <a:defRPr/>
            </a:lvl1pPr>
          </a:lstStyle>
          <a:p>
            <a:endParaRPr lang="nl-NL">
              <a:solidFill>
                <a:srgbClr val="000000"/>
              </a:solidFill>
            </a:endParaRPr>
          </a:p>
        </p:txBody>
      </p:sp>
    </p:spTree>
    <p:extLst>
      <p:ext uri="{BB962C8B-B14F-4D97-AF65-F5344CB8AC3E}">
        <p14:creationId xmlns:p14="http://schemas.microsoft.com/office/powerpoint/2010/main" val="1582884585"/>
      </p:ext>
    </p:extLst>
  </p:cSld>
  <p:clrMapOvr>
    <a:masterClrMapping/>
  </p:clrMapOvr>
  <p:transition xmlns:p14="http://schemas.microsoft.com/office/powerpoint/2010/main">
    <p:wip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smtClean="0"/>
              <a:t>Click to edit Master title style</a:t>
            </a:r>
            <a:endParaRPr lang="en-US"/>
          </a:p>
        </p:txBody>
      </p:sp>
      <p:sp>
        <p:nvSpPr>
          <p:cNvPr id="3" name="Content Placeholder 2"/>
          <p:cNvSpPr>
            <a:spLocks noGrp="1"/>
          </p:cNvSpPr>
          <p:nvPr>
            <p:ph sz="half" idx="1"/>
          </p:nvPr>
        </p:nvSpPr>
        <p:spPr>
          <a:xfrm>
            <a:off x="1219200" y="1219200"/>
            <a:ext cx="35814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smtClean="0"/>
              <a:t>Click to edit Master text styles</a:t>
            </a:r>
          </a:p>
          <a:p>
            <a:pPr lvl="1"/>
            <a:r>
              <a:rPr lang="nl-NL" smtClean="0"/>
              <a:t>Second level</a:t>
            </a:r>
          </a:p>
          <a:p>
            <a:pPr lvl="2"/>
            <a:r>
              <a:rPr lang="nl-NL" smtClean="0"/>
              <a:t>Third level</a:t>
            </a:r>
          </a:p>
          <a:p>
            <a:pPr lvl="3"/>
            <a:r>
              <a:rPr lang="nl-NL" smtClean="0"/>
              <a:t>Fourth level</a:t>
            </a:r>
          </a:p>
          <a:p>
            <a:pPr lvl="4"/>
            <a:r>
              <a:rPr lang="nl-NL" smtClean="0"/>
              <a:t>Fifth level</a:t>
            </a:r>
            <a:endParaRPr lang="en-US"/>
          </a:p>
        </p:txBody>
      </p:sp>
      <p:sp>
        <p:nvSpPr>
          <p:cNvPr id="4" name="Content Placeholder 3"/>
          <p:cNvSpPr>
            <a:spLocks noGrp="1"/>
          </p:cNvSpPr>
          <p:nvPr>
            <p:ph sz="half" idx="2"/>
          </p:nvPr>
        </p:nvSpPr>
        <p:spPr>
          <a:xfrm>
            <a:off x="4953000" y="1219200"/>
            <a:ext cx="35814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smtClean="0"/>
              <a:t>Click to edit Master text styles</a:t>
            </a:r>
          </a:p>
          <a:p>
            <a:pPr lvl="1"/>
            <a:r>
              <a:rPr lang="nl-NL" smtClean="0"/>
              <a:t>Second level</a:t>
            </a:r>
          </a:p>
          <a:p>
            <a:pPr lvl="2"/>
            <a:r>
              <a:rPr lang="nl-NL" smtClean="0"/>
              <a:t>Third level</a:t>
            </a:r>
          </a:p>
          <a:p>
            <a:pPr lvl="3"/>
            <a:r>
              <a:rPr lang="nl-NL" smtClean="0"/>
              <a:t>Fourth level</a:t>
            </a:r>
          </a:p>
          <a:p>
            <a:pPr lvl="4"/>
            <a:r>
              <a:rPr lang="nl-NL" smtClean="0"/>
              <a:t>Fifth level</a:t>
            </a:r>
            <a:endParaRPr lang="en-US"/>
          </a:p>
        </p:txBody>
      </p:sp>
      <p:sp>
        <p:nvSpPr>
          <p:cNvPr id="5" name="Rectangle 5"/>
          <p:cNvSpPr>
            <a:spLocks noGrp="1" noChangeArrowheads="1"/>
          </p:cNvSpPr>
          <p:nvPr>
            <p:ph type="ftr" sz="quarter" idx="10"/>
          </p:nvPr>
        </p:nvSpPr>
        <p:spPr>
          <a:ln/>
        </p:spPr>
        <p:txBody>
          <a:bodyPr/>
          <a:lstStyle>
            <a:lvl1pPr>
              <a:defRPr/>
            </a:lvl1pPr>
          </a:lstStyle>
          <a:p>
            <a:endParaRPr lang="nl-NL">
              <a:solidFill>
                <a:srgbClr val="000000"/>
              </a:solidFill>
            </a:endParaRPr>
          </a:p>
        </p:txBody>
      </p:sp>
      <p:sp>
        <p:nvSpPr>
          <p:cNvPr id="6" name="Rectangle 6"/>
          <p:cNvSpPr>
            <a:spLocks noGrp="1" noChangeArrowheads="1"/>
          </p:cNvSpPr>
          <p:nvPr>
            <p:ph type="sldNum" sz="quarter" idx="11"/>
          </p:nvPr>
        </p:nvSpPr>
        <p:spPr>
          <a:ln/>
        </p:spPr>
        <p:txBody>
          <a:bodyPr/>
          <a:lstStyle>
            <a:lvl1pPr>
              <a:defRPr/>
            </a:lvl1pPr>
          </a:lstStyle>
          <a:p>
            <a:fld id="{1726E978-A412-294A-92CA-0A50E54CBE8A}" type="slidenum">
              <a:rPr lang="nl-NL">
                <a:solidFill>
                  <a:srgbClr val="000000"/>
                </a:solidFill>
              </a:rPr>
              <a:pPr/>
              <a:t>‹nr.›</a:t>
            </a:fld>
            <a:endParaRPr lang="nl-NL">
              <a:solidFill>
                <a:srgbClr val="000000"/>
              </a:solidFill>
            </a:endParaRPr>
          </a:p>
        </p:txBody>
      </p:sp>
      <p:sp>
        <p:nvSpPr>
          <p:cNvPr id="7" name="Rectangle 8"/>
          <p:cNvSpPr>
            <a:spLocks noGrp="1" noChangeArrowheads="1"/>
          </p:cNvSpPr>
          <p:nvPr>
            <p:ph type="dt" sz="half" idx="12"/>
          </p:nvPr>
        </p:nvSpPr>
        <p:spPr>
          <a:ln/>
        </p:spPr>
        <p:txBody>
          <a:bodyPr/>
          <a:lstStyle>
            <a:lvl1pPr>
              <a:defRPr/>
            </a:lvl1pPr>
          </a:lstStyle>
          <a:p>
            <a:endParaRPr lang="nl-NL">
              <a:solidFill>
                <a:srgbClr val="000000"/>
              </a:solidFill>
            </a:endParaRPr>
          </a:p>
        </p:txBody>
      </p:sp>
    </p:spTree>
    <p:extLst>
      <p:ext uri="{BB962C8B-B14F-4D97-AF65-F5344CB8AC3E}">
        <p14:creationId xmlns:p14="http://schemas.microsoft.com/office/powerpoint/2010/main" val="3056806311"/>
      </p:ext>
    </p:extLst>
  </p:cSld>
  <p:clrMapOvr>
    <a:masterClrMapping/>
  </p:clrMapOvr>
  <p:transition xmlns:p14="http://schemas.microsoft.com/office/powerpoint/2010/main">
    <p:wip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9"/>
            <a:ext cx="8229600" cy="1143000"/>
          </a:xfrm>
        </p:spPr>
        <p:txBody>
          <a:bodyPr/>
          <a:lstStyle>
            <a:lvl1pPr>
              <a:defRPr/>
            </a:lvl1pPr>
          </a:lstStyle>
          <a:p>
            <a:r>
              <a:rPr lang="nl-NL" smtClean="0"/>
              <a:t>Click to edit Master title style</a:t>
            </a:r>
            <a:endParaRPr lang="en-US"/>
          </a:p>
        </p:txBody>
      </p:sp>
      <p:sp>
        <p:nvSpPr>
          <p:cNvPr id="3" name="Text Placeholder 2"/>
          <p:cNvSpPr>
            <a:spLocks noGrp="1"/>
          </p:cNvSpPr>
          <p:nvPr>
            <p:ph type="body" idx="1"/>
          </p:nvPr>
        </p:nvSpPr>
        <p:spPr>
          <a:xfrm>
            <a:off x="457200" y="1535113"/>
            <a:ext cx="4040188"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smtClean="0"/>
              <a:t>Click to edit Master text styles</a:t>
            </a:r>
          </a:p>
          <a:p>
            <a:pPr lvl="1"/>
            <a:r>
              <a:rPr lang="nl-NL" smtClean="0"/>
              <a:t>Second level</a:t>
            </a:r>
          </a:p>
          <a:p>
            <a:pPr lvl="2"/>
            <a:r>
              <a:rPr lang="nl-NL" smtClean="0"/>
              <a:t>Third level</a:t>
            </a:r>
          </a:p>
          <a:p>
            <a:pPr lvl="3"/>
            <a:r>
              <a:rPr lang="nl-NL" smtClean="0"/>
              <a:t>Fourth level</a:t>
            </a:r>
          </a:p>
          <a:p>
            <a:pPr lvl="4"/>
            <a:r>
              <a:rPr lang="nl-NL" smtClean="0"/>
              <a:t>Fifth level</a:t>
            </a:r>
            <a:endParaRPr lang="en-US"/>
          </a:p>
        </p:txBody>
      </p:sp>
      <p:sp>
        <p:nvSpPr>
          <p:cNvPr id="5" name="Text Placeholder 4"/>
          <p:cNvSpPr>
            <a:spLocks noGrp="1"/>
          </p:cNvSpPr>
          <p:nvPr>
            <p:ph type="body" sz="quarter" idx="3"/>
          </p:nvPr>
        </p:nvSpPr>
        <p:spPr>
          <a:xfrm>
            <a:off x="4645033" y="1535113"/>
            <a:ext cx="4041775"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Click to edit Master text styles</a:t>
            </a:r>
          </a:p>
        </p:txBody>
      </p:sp>
      <p:sp>
        <p:nvSpPr>
          <p:cNvPr id="6" name="Content Placeholder 5"/>
          <p:cNvSpPr>
            <a:spLocks noGrp="1"/>
          </p:cNvSpPr>
          <p:nvPr>
            <p:ph sz="quarter" idx="4"/>
          </p:nvPr>
        </p:nvSpPr>
        <p:spPr>
          <a:xfrm>
            <a:off x="4645033"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smtClean="0"/>
              <a:t>Click to edit Master text styles</a:t>
            </a:r>
          </a:p>
          <a:p>
            <a:pPr lvl="1"/>
            <a:r>
              <a:rPr lang="nl-NL" smtClean="0"/>
              <a:t>Second level</a:t>
            </a:r>
          </a:p>
          <a:p>
            <a:pPr lvl="2"/>
            <a:r>
              <a:rPr lang="nl-NL" smtClean="0"/>
              <a:t>Third level</a:t>
            </a:r>
          </a:p>
          <a:p>
            <a:pPr lvl="3"/>
            <a:r>
              <a:rPr lang="nl-NL" smtClean="0"/>
              <a:t>Fourth level</a:t>
            </a:r>
          </a:p>
          <a:p>
            <a:pPr lvl="4"/>
            <a:r>
              <a:rPr lang="nl-NL" smtClean="0"/>
              <a:t>Fifth level</a:t>
            </a:r>
            <a:endParaRPr lang="en-US"/>
          </a:p>
        </p:txBody>
      </p:sp>
      <p:sp>
        <p:nvSpPr>
          <p:cNvPr id="7" name="Rectangle 5"/>
          <p:cNvSpPr>
            <a:spLocks noGrp="1" noChangeArrowheads="1"/>
          </p:cNvSpPr>
          <p:nvPr>
            <p:ph type="ftr" sz="quarter" idx="10"/>
          </p:nvPr>
        </p:nvSpPr>
        <p:spPr>
          <a:ln/>
        </p:spPr>
        <p:txBody>
          <a:bodyPr/>
          <a:lstStyle>
            <a:lvl1pPr>
              <a:defRPr/>
            </a:lvl1pPr>
          </a:lstStyle>
          <a:p>
            <a:endParaRPr lang="nl-NL">
              <a:solidFill>
                <a:srgbClr val="000000"/>
              </a:solidFill>
            </a:endParaRPr>
          </a:p>
        </p:txBody>
      </p:sp>
      <p:sp>
        <p:nvSpPr>
          <p:cNvPr id="8" name="Rectangle 6"/>
          <p:cNvSpPr>
            <a:spLocks noGrp="1" noChangeArrowheads="1"/>
          </p:cNvSpPr>
          <p:nvPr>
            <p:ph type="sldNum" sz="quarter" idx="11"/>
          </p:nvPr>
        </p:nvSpPr>
        <p:spPr>
          <a:ln/>
        </p:spPr>
        <p:txBody>
          <a:bodyPr/>
          <a:lstStyle>
            <a:lvl1pPr>
              <a:defRPr/>
            </a:lvl1pPr>
          </a:lstStyle>
          <a:p>
            <a:fld id="{DA34036A-AF20-1F41-8927-261A0496B665}" type="slidenum">
              <a:rPr lang="nl-NL">
                <a:solidFill>
                  <a:srgbClr val="000000"/>
                </a:solidFill>
              </a:rPr>
              <a:pPr/>
              <a:t>‹nr.›</a:t>
            </a:fld>
            <a:endParaRPr lang="nl-NL">
              <a:solidFill>
                <a:srgbClr val="000000"/>
              </a:solidFill>
            </a:endParaRPr>
          </a:p>
        </p:txBody>
      </p:sp>
      <p:sp>
        <p:nvSpPr>
          <p:cNvPr id="9" name="Rectangle 8"/>
          <p:cNvSpPr>
            <a:spLocks noGrp="1" noChangeArrowheads="1"/>
          </p:cNvSpPr>
          <p:nvPr>
            <p:ph type="dt" sz="half" idx="12"/>
          </p:nvPr>
        </p:nvSpPr>
        <p:spPr>
          <a:ln/>
        </p:spPr>
        <p:txBody>
          <a:bodyPr/>
          <a:lstStyle>
            <a:lvl1pPr>
              <a:defRPr/>
            </a:lvl1pPr>
          </a:lstStyle>
          <a:p>
            <a:endParaRPr lang="nl-NL">
              <a:solidFill>
                <a:srgbClr val="000000"/>
              </a:solidFill>
            </a:endParaRPr>
          </a:p>
        </p:txBody>
      </p:sp>
    </p:spTree>
    <p:extLst>
      <p:ext uri="{BB962C8B-B14F-4D97-AF65-F5344CB8AC3E}">
        <p14:creationId xmlns:p14="http://schemas.microsoft.com/office/powerpoint/2010/main" val="3710083547"/>
      </p:ext>
    </p:extLst>
  </p:cSld>
  <p:clrMapOvr>
    <a:masterClrMapping/>
  </p:clrMapOvr>
  <p:transition xmlns:p14="http://schemas.microsoft.com/office/powerpoint/2010/main">
    <p:wip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smtClean="0"/>
              <a:t>Click to edit Master title style</a:t>
            </a:r>
            <a:endParaRPr lang="en-US"/>
          </a:p>
        </p:txBody>
      </p:sp>
      <p:sp>
        <p:nvSpPr>
          <p:cNvPr id="3" name="Rectangle 5"/>
          <p:cNvSpPr>
            <a:spLocks noGrp="1" noChangeArrowheads="1"/>
          </p:cNvSpPr>
          <p:nvPr>
            <p:ph type="ftr" sz="quarter" idx="10"/>
          </p:nvPr>
        </p:nvSpPr>
        <p:spPr>
          <a:ln/>
        </p:spPr>
        <p:txBody>
          <a:bodyPr/>
          <a:lstStyle>
            <a:lvl1pPr>
              <a:defRPr/>
            </a:lvl1pPr>
          </a:lstStyle>
          <a:p>
            <a:endParaRPr lang="nl-NL">
              <a:solidFill>
                <a:srgbClr val="000000"/>
              </a:solidFill>
            </a:endParaRPr>
          </a:p>
        </p:txBody>
      </p:sp>
      <p:sp>
        <p:nvSpPr>
          <p:cNvPr id="4" name="Rectangle 6"/>
          <p:cNvSpPr>
            <a:spLocks noGrp="1" noChangeArrowheads="1"/>
          </p:cNvSpPr>
          <p:nvPr>
            <p:ph type="sldNum" sz="quarter" idx="11"/>
          </p:nvPr>
        </p:nvSpPr>
        <p:spPr>
          <a:ln/>
        </p:spPr>
        <p:txBody>
          <a:bodyPr/>
          <a:lstStyle>
            <a:lvl1pPr>
              <a:defRPr/>
            </a:lvl1pPr>
          </a:lstStyle>
          <a:p>
            <a:fld id="{3476015C-E722-EC4C-ACD2-05F94C2B14B5}" type="slidenum">
              <a:rPr lang="nl-NL">
                <a:solidFill>
                  <a:srgbClr val="000000"/>
                </a:solidFill>
              </a:rPr>
              <a:pPr/>
              <a:t>‹nr.›</a:t>
            </a:fld>
            <a:endParaRPr lang="nl-NL">
              <a:solidFill>
                <a:srgbClr val="000000"/>
              </a:solidFill>
            </a:endParaRPr>
          </a:p>
        </p:txBody>
      </p:sp>
      <p:sp>
        <p:nvSpPr>
          <p:cNvPr id="5" name="Rectangle 8"/>
          <p:cNvSpPr>
            <a:spLocks noGrp="1" noChangeArrowheads="1"/>
          </p:cNvSpPr>
          <p:nvPr>
            <p:ph type="dt" sz="half" idx="12"/>
          </p:nvPr>
        </p:nvSpPr>
        <p:spPr>
          <a:ln/>
        </p:spPr>
        <p:txBody>
          <a:bodyPr/>
          <a:lstStyle>
            <a:lvl1pPr>
              <a:defRPr/>
            </a:lvl1pPr>
          </a:lstStyle>
          <a:p>
            <a:endParaRPr lang="nl-NL">
              <a:solidFill>
                <a:srgbClr val="000000"/>
              </a:solidFill>
            </a:endParaRPr>
          </a:p>
        </p:txBody>
      </p:sp>
    </p:spTree>
    <p:extLst>
      <p:ext uri="{BB962C8B-B14F-4D97-AF65-F5344CB8AC3E}">
        <p14:creationId xmlns:p14="http://schemas.microsoft.com/office/powerpoint/2010/main" val="724728760"/>
      </p:ext>
    </p:extLst>
  </p:cSld>
  <p:clrMapOvr>
    <a:masterClrMapping/>
  </p:clrMapOvr>
  <p:transition xmlns:p14="http://schemas.microsoft.com/office/powerpoint/2010/main">
    <p:wip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ftr" sz="quarter" idx="10"/>
          </p:nvPr>
        </p:nvSpPr>
        <p:spPr>
          <a:ln/>
        </p:spPr>
        <p:txBody>
          <a:bodyPr/>
          <a:lstStyle>
            <a:lvl1pPr>
              <a:defRPr/>
            </a:lvl1pPr>
          </a:lstStyle>
          <a:p>
            <a:endParaRPr lang="nl-NL">
              <a:solidFill>
                <a:srgbClr val="000000"/>
              </a:solidFill>
            </a:endParaRPr>
          </a:p>
        </p:txBody>
      </p:sp>
      <p:sp>
        <p:nvSpPr>
          <p:cNvPr id="3" name="Rectangle 6"/>
          <p:cNvSpPr>
            <a:spLocks noGrp="1" noChangeArrowheads="1"/>
          </p:cNvSpPr>
          <p:nvPr>
            <p:ph type="sldNum" sz="quarter" idx="11"/>
          </p:nvPr>
        </p:nvSpPr>
        <p:spPr>
          <a:ln/>
        </p:spPr>
        <p:txBody>
          <a:bodyPr/>
          <a:lstStyle>
            <a:lvl1pPr>
              <a:defRPr/>
            </a:lvl1pPr>
          </a:lstStyle>
          <a:p>
            <a:fld id="{B8398E29-4FBE-2E4B-9D21-861D123EF8A6}" type="slidenum">
              <a:rPr lang="nl-NL">
                <a:solidFill>
                  <a:srgbClr val="000000"/>
                </a:solidFill>
              </a:rPr>
              <a:pPr/>
              <a:t>‹nr.›</a:t>
            </a:fld>
            <a:endParaRPr lang="nl-NL">
              <a:solidFill>
                <a:srgbClr val="000000"/>
              </a:solidFill>
            </a:endParaRPr>
          </a:p>
        </p:txBody>
      </p:sp>
      <p:sp>
        <p:nvSpPr>
          <p:cNvPr id="4" name="Rectangle 8"/>
          <p:cNvSpPr>
            <a:spLocks noGrp="1" noChangeArrowheads="1"/>
          </p:cNvSpPr>
          <p:nvPr>
            <p:ph type="dt" sz="half" idx="12"/>
          </p:nvPr>
        </p:nvSpPr>
        <p:spPr>
          <a:ln/>
        </p:spPr>
        <p:txBody>
          <a:bodyPr/>
          <a:lstStyle>
            <a:lvl1pPr>
              <a:defRPr/>
            </a:lvl1pPr>
          </a:lstStyle>
          <a:p>
            <a:endParaRPr lang="nl-NL">
              <a:solidFill>
                <a:srgbClr val="000000"/>
              </a:solidFill>
            </a:endParaRPr>
          </a:p>
        </p:txBody>
      </p:sp>
    </p:spTree>
    <p:extLst>
      <p:ext uri="{BB962C8B-B14F-4D97-AF65-F5344CB8AC3E}">
        <p14:creationId xmlns:p14="http://schemas.microsoft.com/office/powerpoint/2010/main" val="3638312211"/>
      </p:ext>
    </p:extLst>
  </p:cSld>
  <p:clrMapOvr>
    <a:masterClrMapping/>
  </p:clrMapOvr>
  <p:transition xmlns:p14="http://schemas.microsoft.com/office/powerpoint/2010/main">
    <p:wip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19" y="273049"/>
            <a:ext cx="3008313" cy="1162051"/>
          </a:xfrm>
        </p:spPr>
        <p:txBody>
          <a:bodyPr/>
          <a:lstStyle>
            <a:lvl1pPr algn="l">
              <a:defRPr sz="2000" b="1"/>
            </a:lvl1pPr>
          </a:lstStyle>
          <a:p>
            <a:r>
              <a:rPr lang="nl-NL" smtClean="0"/>
              <a:t>Click to edit Master title style</a:t>
            </a:r>
            <a:endParaRPr lang="en-US"/>
          </a:p>
        </p:txBody>
      </p:sp>
      <p:sp>
        <p:nvSpPr>
          <p:cNvPr id="3" name="Content Placeholder 2"/>
          <p:cNvSpPr>
            <a:spLocks noGrp="1"/>
          </p:cNvSpPr>
          <p:nvPr>
            <p:ph idx="1"/>
          </p:nvPr>
        </p:nvSpPr>
        <p:spPr>
          <a:xfrm>
            <a:off x="3575051" y="27306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smtClean="0"/>
              <a:t>Click to edit Master text styles</a:t>
            </a:r>
          </a:p>
          <a:p>
            <a:pPr lvl="1"/>
            <a:r>
              <a:rPr lang="nl-NL" smtClean="0"/>
              <a:t>Second level</a:t>
            </a:r>
          </a:p>
          <a:p>
            <a:pPr lvl="2"/>
            <a:r>
              <a:rPr lang="nl-NL" smtClean="0"/>
              <a:t>Third level</a:t>
            </a:r>
          </a:p>
          <a:p>
            <a:pPr lvl="3"/>
            <a:r>
              <a:rPr lang="nl-NL" smtClean="0"/>
              <a:t>Fourth level</a:t>
            </a:r>
          </a:p>
          <a:p>
            <a:pPr lvl="4"/>
            <a:r>
              <a:rPr lang="nl-NL" smtClean="0"/>
              <a:t>Fifth level</a:t>
            </a:r>
            <a:endParaRPr lang="en-US"/>
          </a:p>
        </p:txBody>
      </p:sp>
      <p:sp>
        <p:nvSpPr>
          <p:cNvPr id="4" name="Text Placeholder 3"/>
          <p:cNvSpPr>
            <a:spLocks noGrp="1"/>
          </p:cNvSpPr>
          <p:nvPr>
            <p:ph type="body" sz="half" idx="2"/>
          </p:nvPr>
        </p:nvSpPr>
        <p:spPr>
          <a:xfrm>
            <a:off x="457219" y="1435104"/>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Click to edit Master text styles</a:t>
            </a:r>
          </a:p>
        </p:txBody>
      </p:sp>
      <p:sp>
        <p:nvSpPr>
          <p:cNvPr id="5" name="Rectangle 5"/>
          <p:cNvSpPr>
            <a:spLocks noGrp="1" noChangeArrowheads="1"/>
          </p:cNvSpPr>
          <p:nvPr>
            <p:ph type="ftr" sz="quarter" idx="10"/>
          </p:nvPr>
        </p:nvSpPr>
        <p:spPr>
          <a:ln/>
        </p:spPr>
        <p:txBody>
          <a:bodyPr/>
          <a:lstStyle>
            <a:lvl1pPr>
              <a:defRPr/>
            </a:lvl1pPr>
          </a:lstStyle>
          <a:p>
            <a:endParaRPr lang="nl-NL">
              <a:solidFill>
                <a:srgbClr val="000000"/>
              </a:solidFill>
            </a:endParaRPr>
          </a:p>
        </p:txBody>
      </p:sp>
      <p:sp>
        <p:nvSpPr>
          <p:cNvPr id="6" name="Rectangle 6"/>
          <p:cNvSpPr>
            <a:spLocks noGrp="1" noChangeArrowheads="1"/>
          </p:cNvSpPr>
          <p:nvPr>
            <p:ph type="sldNum" sz="quarter" idx="11"/>
          </p:nvPr>
        </p:nvSpPr>
        <p:spPr>
          <a:ln/>
        </p:spPr>
        <p:txBody>
          <a:bodyPr/>
          <a:lstStyle>
            <a:lvl1pPr>
              <a:defRPr/>
            </a:lvl1pPr>
          </a:lstStyle>
          <a:p>
            <a:fld id="{14944038-2F4F-0742-947A-182BC1990C6C}" type="slidenum">
              <a:rPr lang="nl-NL">
                <a:solidFill>
                  <a:srgbClr val="000000"/>
                </a:solidFill>
              </a:rPr>
              <a:pPr/>
              <a:t>‹nr.›</a:t>
            </a:fld>
            <a:endParaRPr lang="nl-NL">
              <a:solidFill>
                <a:srgbClr val="000000"/>
              </a:solidFill>
            </a:endParaRPr>
          </a:p>
        </p:txBody>
      </p:sp>
      <p:sp>
        <p:nvSpPr>
          <p:cNvPr id="7" name="Rectangle 8"/>
          <p:cNvSpPr>
            <a:spLocks noGrp="1" noChangeArrowheads="1"/>
          </p:cNvSpPr>
          <p:nvPr>
            <p:ph type="dt" sz="half" idx="12"/>
          </p:nvPr>
        </p:nvSpPr>
        <p:spPr>
          <a:ln/>
        </p:spPr>
        <p:txBody>
          <a:bodyPr/>
          <a:lstStyle>
            <a:lvl1pPr>
              <a:defRPr/>
            </a:lvl1pPr>
          </a:lstStyle>
          <a:p>
            <a:endParaRPr lang="nl-NL">
              <a:solidFill>
                <a:srgbClr val="000000"/>
              </a:solidFill>
            </a:endParaRPr>
          </a:p>
        </p:txBody>
      </p:sp>
    </p:spTree>
    <p:extLst>
      <p:ext uri="{BB962C8B-B14F-4D97-AF65-F5344CB8AC3E}">
        <p14:creationId xmlns:p14="http://schemas.microsoft.com/office/powerpoint/2010/main" val="2742093957"/>
      </p:ext>
    </p:extLst>
  </p:cSld>
  <p:clrMapOvr>
    <a:masterClrMapping/>
  </p:clrMapOvr>
  <p:transition xmlns:p14="http://schemas.microsoft.com/office/powerpoint/2010/main">
    <p:wip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9"/>
          </a:xfrm>
        </p:spPr>
        <p:txBody>
          <a:bodyPr/>
          <a:lstStyle>
            <a:lvl1pPr algn="l">
              <a:defRPr sz="2000" b="1"/>
            </a:lvl1pPr>
          </a:lstStyle>
          <a:p>
            <a:r>
              <a:rPr lang="nl-NL"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53"/>
            <a:ext cx="54864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Click to edit Master text styles</a:t>
            </a:r>
          </a:p>
        </p:txBody>
      </p:sp>
      <p:sp>
        <p:nvSpPr>
          <p:cNvPr id="5" name="Rectangle 5"/>
          <p:cNvSpPr>
            <a:spLocks noGrp="1" noChangeArrowheads="1"/>
          </p:cNvSpPr>
          <p:nvPr>
            <p:ph type="ftr" sz="quarter" idx="10"/>
          </p:nvPr>
        </p:nvSpPr>
        <p:spPr>
          <a:ln/>
        </p:spPr>
        <p:txBody>
          <a:bodyPr/>
          <a:lstStyle>
            <a:lvl1pPr>
              <a:defRPr/>
            </a:lvl1pPr>
          </a:lstStyle>
          <a:p>
            <a:endParaRPr lang="nl-NL">
              <a:solidFill>
                <a:srgbClr val="000000"/>
              </a:solidFill>
            </a:endParaRPr>
          </a:p>
        </p:txBody>
      </p:sp>
      <p:sp>
        <p:nvSpPr>
          <p:cNvPr id="6" name="Rectangle 6"/>
          <p:cNvSpPr>
            <a:spLocks noGrp="1" noChangeArrowheads="1"/>
          </p:cNvSpPr>
          <p:nvPr>
            <p:ph type="sldNum" sz="quarter" idx="11"/>
          </p:nvPr>
        </p:nvSpPr>
        <p:spPr>
          <a:ln/>
        </p:spPr>
        <p:txBody>
          <a:bodyPr/>
          <a:lstStyle>
            <a:lvl1pPr>
              <a:defRPr/>
            </a:lvl1pPr>
          </a:lstStyle>
          <a:p>
            <a:fld id="{E33B6784-5F32-C348-8C27-49490FEF78DA}" type="slidenum">
              <a:rPr lang="nl-NL">
                <a:solidFill>
                  <a:srgbClr val="000000"/>
                </a:solidFill>
              </a:rPr>
              <a:pPr/>
              <a:t>‹nr.›</a:t>
            </a:fld>
            <a:endParaRPr lang="nl-NL">
              <a:solidFill>
                <a:srgbClr val="000000"/>
              </a:solidFill>
            </a:endParaRPr>
          </a:p>
        </p:txBody>
      </p:sp>
      <p:sp>
        <p:nvSpPr>
          <p:cNvPr id="7" name="Rectangle 8"/>
          <p:cNvSpPr>
            <a:spLocks noGrp="1" noChangeArrowheads="1"/>
          </p:cNvSpPr>
          <p:nvPr>
            <p:ph type="dt" sz="half" idx="12"/>
          </p:nvPr>
        </p:nvSpPr>
        <p:spPr>
          <a:ln/>
        </p:spPr>
        <p:txBody>
          <a:bodyPr/>
          <a:lstStyle>
            <a:lvl1pPr>
              <a:defRPr/>
            </a:lvl1pPr>
          </a:lstStyle>
          <a:p>
            <a:endParaRPr lang="nl-NL">
              <a:solidFill>
                <a:srgbClr val="000000"/>
              </a:solidFill>
            </a:endParaRPr>
          </a:p>
        </p:txBody>
      </p:sp>
    </p:spTree>
    <p:extLst>
      <p:ext uri="{BB962C8B-B14F-4D97-AF65-F5344CB8AC3E}">
        <p14:creationId xmlns:p14="http://schemas.microsoft.com/office/powerpoint/2010/main" val="2318331196"/>
      </p:ext>
    </p:extLst>
  </p:cSld>
  <p:clrMapOvr>
    <a:masterClrMapping/>
  </p:clrMapOvr>
  <p:transition xmlns:p14="http://schemas.microsoft.com/office/powerpoint/2010/main">
    <p:wip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nl-NL" smtClean="0"/>
              <a:t>Click to edit Master text styles</a:t>
            </a:r>
          </a:p>
          <a:p>
            <a:pPr lvl="1"/>
            <a:r>
              <a:rPr lang="nl-NL" smtClean="0"/>
              <a:t>Second level</a:t>
            </a:r>
          </a:p>
          <a:p>
            <a:pPr lvl="2"/>
            <a:r>
              <a:rPr lang="nl-NL" smtClean="0"/>
              <a:t>Third level</a:t>
            </a:r>
          </a:p>
          <a:p>
            <a:pPr lvl="3"/>
            <a:r>
              <a:rPr lang="nl-NL" smtClean="0"/>
              <a:t>Fourth level</a:t>
            </a:r>
          </a:p>
          <a:p>
            <a:pPr lvl="4"/>
            <a:r>
              <a:rPr lang="nl-NL" smtClean="0"/>
              <a:t>Fifth level</a:t>
            </a:r>
            <a:endParaRPr lang="en-US"/>
          </a:p>
        </p:txBody>
      </p:sp>
      <p:sp>
        <p:nvSpPr>
          <p:cNvPr id="4" name="Rectangle 5"/>
          <p:cNvSpPr>
            <a:spLocks noGrp="1" noChangeArrowheads="1"/>
          </p:cNvSpPr>
          <p:nvPr>
            <p:ph type="ftr" sz="quarter" idx="10"/>
          </p:nvPr>
        </p:nvSpPr>
        <p:spPr>
          <a:ln/>
        </p:spPr>
        <p:txBody>
          <a:bodyPr/>
          <a:lstStyle>
            <a:lvl1pPr>
              <a:defRPr/>
            </a:lvl1pPr>
          </a:lstStyle>
          <a:p>
            <a:endParaRPr lang="nl-NL">
              <a:solidFill>
                <a:srgbClr val="000000"/>
              </a:solidFill>
            </a:endParaRPr>
          </a:p>
        </p:txBody>
      </p:sp>
      <p:sp>
        <p:nvSpPr>
          <p:cNvPr id="5" name="Rectangle 6"/>
          <p:cNvSpPr>
            <a:spLocks noGrp="1" noChangeArrowheads="1"/>
          </p:cNvSpPr>
          <p:nvPr>
            <p:ph type="sldNum" sz="quarter" idx="11"/>
          </p:nvPr>
        </p:nvSpPr>
        <p:spPr>
          <a:ln/>
        </p:spPr>
        <p:txBody>
          <a:bodyPr/>
          <a:lstStyle>
            <a:lvl1pPr>
              <a:defRPr/>
            </a:lvl1pPr>
          </a:lstStyle>
          <a:p>
            <a:fld id="{30B661F9-59BB-3A4F-9393-03D86191F23F}" type="slidenum">
              <a:rPr lang="nl-NL">
                <a:solidFill>
                  <a:srgbClr val="000000"/>
                </a:solidFill>
              </a:rPr>
              <a:pPr/>
              <a:t>‹nr.›</a:t>
            </a:fld>
            <a:endParaRPr lang="nl-NL">
              <a:solidFill>
                <a:srgbClr val="000000"/>
              </a:solidFill>
            </a:endParaRPr>
          </a:p>
        </p:txBody>
      </p:sp>
      <p:sp>
        <p:nvSpPr>
          <p:cNvPr id="6" name="Rectangle 8"/>
          <p:cNvSpPr>
            <a:spLocks noGrp="1" noChangeArrowheads="1"/>
          </p:cNvSpPr>
          <p:nvPr>
            <p:ph type="dt" sz="half" idx="12"/>
          </p:nvPr>
        </p:nvSpPr>
        <p:spPr>
          <a:ln/>
        </p:spPr>
        <p:txBody>
          <a:bodyPr/>
          <a:lstStyle>
            <a:lvl1pPr>
              <a:defRPr/>
            </a:lvl1pPr>
          </a:lstStyle>
          <a:p>
            <a:endParaRPr lang="nl-NL">
              <a:solidFill>
                <a:srgbClr val="000000"/>
              </a:solidFill>
            </a:endParaRPr>
          </a:p>
        </p:txBody>
      </p:sp>
    </p:spTree>
    <p:extLst>
      <p:ext uri="{BB962C8B-B14F-4D97-AF65-F5344CB8AC3E}">
        <p14:creationId xmlns:p14="http://schemas.microsoft.com/office/powerpoint/2010/main" val="2380454807"/>
      </p:ext>
    </p:extLst>
  </p:cSld>
  <p:clrMapOvr>
    <a:masterClrMapping/>
  </p:clrMapOvr>
  <p:transition xmlns:p14="http://schemas.microsoft.com/office/powerpoint/2010/main">
    <p:wip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05600" y="385768"/>
            <a:ext cx="1828800" cy="5862637"/>
          </a:xfrm>
        </p:spPr>
        <p:txBody>
          <a:bodyPr vert="eaVert"/>
          <a:lstStyle/>
          <a:p>
            <a:r>
              <a:rPr lang="nl-NL" smtClean="0"/>
              <a:t>Click to edit Master title style</a:t>
            </a:r>
            <a:endParaRPr lang="en-US"/>
          </a:p>
        </p:txBody>
      </p:sp>
      <p:sp>
        <p:nvSpPr>
          <p:cNvPr id="3" name="Vertical Text Placeholder 2"/>
          <p:cNvSpPr>
            <a:spLocks noGrp="1"/>
          </p:cNvSpPr>
          <p:nvPr>
            <p:ph type="body" orient="vert" idx="1"/>
          </p:nvPr>
        </p:nvSpPr>
        <p:spPr>
          <a:xfrm>
            <a:off x="1219200" y="385768"/>
            <a:ext cx="5334000" cy="5862637"/>
          </a:xfrm>
        </p:spPr>
        <p:txBody>
          <a:bodyPr vert="eaVert"/>
          <a:lstStyle/>
          <a:p>
            <a:pPr lvl="0"/>
            <a:r>
              <a:rPr lang="nl-NL" smtClean="0"/>
              <a:t>Click to edit Master text styles</a:t>
            </a:r>
          </a:p>
          <a:p>
            <a:pPr lvl="1"/>
            <a:r>
              <a:rPr lang="nl-NL" smtClean="0"/>
              <a:t>Second level</a:t>
            </a:r>
          </a:p>
          <a:p>
            <a:pPr lvl="2"/>
            <a:r>
              <a:rPr lang="nl-NL" smtClean="0"/>
              <a:t>Third level</a:t>
            </a:r>
          </a:p>
          <a:p>
            <a:pPr lvl="3"/>
            <a:r>
              <a:rPr lang="nl-NL" smtClean="0"/>
              <a:t>Fourth level</a:t>
            </a:r>
          </a:p>
          <a:p>
            <a:pPr lvl="4"/>
            <a:r>
              <a:rPr lang="nl-NL" smtClean="0"/>
              <a:t>Fifth level</a:t>
            </a:r>
            <a:endParaRPr lang="en-US"/>
          </a:p>
        </p:txBody>
      </p:sp>
      <p:sp>
        <p:nvSpPr>
          <p:cNvPr id="4" name="Rectangle 5"/>
          <p:cNvSpPr>
            <a:spLocks noGrp="1" noChangeArrowheads="1"/>
          </p:cNvSpPr>
          <p:nvPr>
            <p:ph type="ftr" sz="quarter" idx="10"/>
          </p:nvPr>
        </p:nvSpPr>
        <p:spPr>
          <a:ln/>
        </p:spPr>
        <p:txBody>
          <a:bodyPr/>
          <a:lstStyle>
            <a:lvl1pPr>
              <a:defRPr/>
            </a:lvl1pPr>
          </a:lstStyle>
          <a:p>
            <a:endParaRPr lang="nl-NL">
              <a:solidFill>
                <a:srgbClr val="000000"/>
              </a:solidFill>
            </a:endParaRPr>
          </a:p>
        </p:txBody>
      </p:sp>
      <p:sp>
        <p:nvSpPr>
          <p:cNvPr id="5" name="Rectangle 6"/>
          <p:cNvSpPr>
            <a:spLocks noGrp="1" noChangeArrowheads="1"/>
          </p:cNvSpPr>
          <p:nvPr>
            <p:ph type="sldNum" sz="quarter" idx="11"/>
          </p:nvPr>
        </p:nvSpPr>
        <p:spPr>
          <a:ln/>
        </p:spPr>
        <p:txBody>
          <a:bodyPr/>
          <a:lstStyle>
            <a:lvl1pPr>
              <a:defRPr/>
            </a:lvl1pPr>
          </a:lstStyle>
          <a:p>
            <a:fld id="{D3634BEE-8949-1A4D-B252-2FB6A738DF0F}" type="slidenum">
              <a:rPr lang="nl-NL">
                <a:solidFill>
                  <a:srgbClr val="000000"/>
                </a:solidFill>
              </a:rPr>
              <a:pPr/>
              <a:t>‹nr.›</a:t>
            </a:fld>
            <a:endParaRPr lang="nl-NL">
              <a:solidFill>
                <a:srgbClr val="000000"/>
              </a:solidFill>
            </a:endParaRPr>
          </a:p>
        </p:txBody>
      </p:sp>
      <p:sp>
        <p:nvSpPr>
          <p:cNvPr id="6" name="Rectangle 8"/>
          <p:cNvSpPr>
            <a:spLocks noGrp="1" noChangeArrowheads="1"/>
          </p:cNvSpPr>
          <p:nvPr>
            <p:ph type="dt" sz="half" idx="12"/>
          </p:nvPr>
        </p:nvSpPr>
        <p:spPr>
          <a:ln/>
        </p:spPr>
        <p:txBody>
          <a:bodyPr/>
          <a:lstStyle>
            <a:lvl1pPr>
              <a:defRPr/>
            </a:lvl1pPr>
          </a:lstStyle>
          <a:p>
            <a:endParaRPr lang="nl-NL">
              <a:solidFill>
                <a:srgbClr val="000000"/>
              </a:solidFill>
            </a:endParaRPr>
          </a:p>
        </p:txBody>
      </p:sp>
    </p:spTree>
    <p:extLst>
      <p:ext uri="{BB962C8B-B14F-4D97-AF65-F5344CB8AC3E}">
        <p14:creationId xmlns:p14="http://schemas.microsoft.com/office/powerpoint/2010/main" val="282420617"/>
      </p:ext>
    </p:extLst>
  </p:cSld>
  <p:clrMapOvr>
    <a:masterClrMapping/>
  </p:clrMapOvr>
  <p:transition xmlns:p14="http://schemas.microsoft.com/office/powerpoint/2010/main">
    <p:wip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580"/>
            <a:ext cx="7772400" cy="1470025"/>
          </a:xfrm>
        </p:spPr>
        <p:txBody>
          <a:bodyPr/>
          <a:lstStyle/>
          <a:p>
            <a:r>
              <a:rPr lang="en-US" smtClean="0"/>
              <a:t>Click to edit Master title style</a:t>
            </a:r>
            <a:endParaRPr lang="nl-NL"/>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090" indent="0" algn="ctr">
              <a:buNone/>
              <a:defRPr>
                <a:solidFill>
                  <a:schemeClr val="tx1">
                    <a:tint val="75000"/>
                  </a:schemeClr>
                </a:solidFill>
              </a:defRPr>
            </a:lvl2pPr>
            <a:lvl3pPr marL="914180" indent="0" algn="ctr">
              <a:buNone/>
              <a:defRPr>
                <a:solidFill>
                  <a:schemeClr val="tx1">
                    <a:tint val="75000"/>
                  </a:schemeClr>
                </a:solidFill>
              </a:defRPr>
            </a:lvl3pPr>
            <a:lvl4pPr marL="1371270" indent="0" algn="ctr">
              <a:buNone/>
              <a:defRPr>
                <a:solidFill>
                  <a:schemeClr val="tx1">
                    <a:tint val="75000"/>
                  </a:schemeClr>
                </a:solidFill>
              </a:defRPr>
            </a:lvl4pPr>
            <a:lvl5pPr marL="1828361" indent="0" algn="ctr">
              <a:buNone/>
              <a:defRPr>
                <a:solidFill>
                  <a:schemeClr val="tx1">
                    <a:tint val="75000"/>
                  </a:schemeClr>
                </a:solidFill>
              </a:defRPr>
            </a:lvl5pPr>
            <a:lvl6pPr marL="2285451" indent="0" algn="ctr">
              <a:buNone/>
              <a:defRPr>
                <a:solidFill>
                  <a:schemeClr val="tx1">
                    <a:tint val="75000"/>
                  </a:schemeClr>
                </a:solidFill>
              </a:defRPr>
            </a:lvl6pPr>
            <a:lvl7pPr marL="2742542" indent="0" algn="ctr">
              <a:buNone/>
              <a:defRPr>
                <a:solidFill>
                  <a:schemeClr val="tx1">
                    <a:tint val="75000"/>
                  </a:schemeClr>
                </a:solidFill>
              </a:defRPr>
            </a:lvl7pPr>
            <a:lvl8pPr marL="3199632" indent="0" algn="ctr">
              <a:buNone/>
              <a:defRPr>
                <a:solidFill>
                  <a:schemeClr val="tx1">
                    <a:tint val="75000"/>
                  </a:schemeClr>
                </a:solidFill>
              </a:defRPr>
            </a:lvl8pPr>
            <a:lvl9pPr marL="3656722" indent="0" algn="ctr">
              <a:buNone/>
              <a:defRPr>
                <a:solidFill>
                  <a:schemeClr val="tx1">
                    <a:tint val="75000"/>
                  </a:schemeClr>
                </a:solidFill>
              </a:defRPr>
            </a:lvl9pPr>
          </a:lstStyle>
          <a:p>
            <a:r>
              <a:rPr lang="en-US" smtClean="0"/>
              <a:t>Click to edit Master subtitle style</a:t>
            </a:r>
            <a:endParaRPr lang="nl-NL"/>
          </a:p>
        </p:txBody>
      </p:sp>
      <p:sp>
        <p:nvSpPr>
          <p:cNvPr id="4" name="Date Placeholder 3"/>
          <p:cNvSpPr>
            <a:spLocks noGrp="1"/>
          </p:cNvSpPr>
          <p:nvPr>
            <p:ph type="dt" sz="half" idx="10"/>
          </p:nvPr>
        </p:nvSpPr>
        <p:spPr/>
        <p:txBody>
          <a:bodyPr/>
          <a:lstStyle>
            <a:lvl1pPr>
              <a:defRPr/>
            </a:lvl1pPr>
          </a:lstStyle>
          <a:p>
            <a:fld id="{0BA27F5E-F2FC-244D-8C4F-EB4D1D445411}" type="datetime1">
              <a:rPr lang="en-US"/>
              <a:pPr/>
              <a:t>05-05-14</a:t>
            </a:fld>
            <a:endParaRPr lang="nl-NL"/>
          </a:p>
        </p:txBody>
      </p:sp>
      <p:sp>
        <p:nvSpPr>
          <p:cNvPr id="5" name="Footer Placeholder 4"/>
          <p:cNvSpPr>
            <a:spLocks noGrp="1"/>
          </p:cNvSpPr>
          <p:nvPr>
            <p:ph type="ftr" sz="quarter" idx="11"/>
          </p:nvPr>
        </p:nvSpPr>
        <p:spPr/>
        <p:txBody>
          <a:bodyPr/>
          <a:lstStyle>
            <a:lvl1pPr>
              <a:defRPr/>
            </a:lvl1pPr>
          </a:lstStyle>
          <a:p>
            <a:pPr>
              <a:defRPr/>
            </a:pPr>
            <a:endParaRPr lang="nl-NL">
              <a:solidFill>
                <a:prstClr val="white">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44F2E472-7D1E-6C47-8591-E1C3B966874E}" type="slidenum">
              <a:rPr lang="nl-NL"/>
              <a:pPr/>
              <a:t>‹nr.›</a:t>
            </a:fld>
            <a:endParaRPr lang="nl-NL"/>
          </a:p>
        </p:txBody>
      </p:sp>
    </p:spTree>
    <p:extLst>
      <p:ext uri="{BB962C8B-B14F-4D97-AF65-F5344CB8AC3E}">
        <p14:creationId xmlns:p14="http://schemas.microsoft.com/office/powerpoint/2010/main" val="269215511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NL"/>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a:p>
        </p:txBody>
      </p:sp>
      <p:sp>
        <p:nvSpPr>
          <p:cNvPr id="4" name="Date Placeholder 3"/>
          <p:cNvSpPr>
            <a:spLocks noGrp="1"/>
          </p:cNvSpPr>
          <p:nvPr>
            <p:ph type="dt" sz="half" idx="10"/>
          </p:nvPr>
        </p:nvSpPr>
        <p:spPr/>
        <p:txBody>
          <a:bodyPr/>
          <a:lstStyle>
            <a:lvl1pPr>
              <a:defRPr/>
            </a:lvl1pPr>
          </a:lstStyle>
          <a:p>
            <a:fld id="{6BF0A078-6950-A44E-A88A-4AEB92DCB1F8}" type="datetime1">
              <a:rPr lang="en-US"/>
              <a:pPr/>
              <a:t>05-05-14</a:t>
            </a:fld>
            <a:endParaRPr lang="nl-NL"/>
          </a:p>
        </p:txBody>
      </p:sp>
      <p:sp>
        <p:nvSpPr>
          <p:cNvPr id="5" name="Footer Placeholder 4"/>
          <p:cNvSpPr>
            <a:spLocks noGrp="1"/>
          </p:cNvSpPr>
          <p:nvPr>
            <p:ph type="ftr" sz="quarter" idx="11"/>
          </p:nvPr>
        </p:nvSpPr>
        <p:spPr/>
        <p:txBody>
          <a:bodyPr/>
          <a:lstStyle>
            <a:lvl1pPr>
              <a:defRPr/>
            </a:lvl1pPr>
          </a:lstStyle>
          <a:p>
            <a:pPr>
              <a:defRPr/>
            </a:pPr>
            <a:endParaRPr lang="nl-NL">
              <a:solidFill>
                <a:prstClr val="white">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17395AC3-1A10-ED4A-8F2A-5BB5C831200B}" type="slidenum">
              <a:rPr lang="nl-NL"/>
              <a:pPr/>
              <a:t>‹nr.›</a:t>
            </a:fld>
            <a:endParaRPr lang="nl-NL"/>
          </a:p>
        </p:txBody>
      </p:sp>
    </p:spTree>
    <p:extLst>
      <p:ext uri="{BB962C8B-B14F-4D97-AF65-F5344CB8AC3E}">
        <p14:creationId xmlns:p14="http://schemas.microsoft.com/office/powerpoint/2010/main" val="343866358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7041"/>
            <a:ext cx="7772400" cy="1362075"/>
          </a:xfrm>
        </p:spPr>
        <p:txBody>
          <a:bodyPr anchor="t"/>
          <a:lstStyle>
            <a:lvl1pPr algn="l">
              <a:defRPr sz="4000" b="1" cap="all"/>
            </a:lvl1pPr>
          </a:lstStyle>
          <a:p>
            <a:r>
              <a:rPr lang="en-US" smtClean="0"/>
              <a:t>Click to edit Master title style</a:t>
            </a:r>
            <a:endParaRPr lang="nl-NL"/>
          </a:p>
        </p:txBody>
      </p:sp>
      <p:sp>
        <p:nvSpPr>
          <p:cNvPr id="3" name="Text Placeholder 2"/>
          <p:cNvSpPr>
            <a:spLocks noGrp="1"/>
          </p:cNvSpPr>
          <p:nvPr>
            <p:ph type="body" idx="1"/>
          </p:nvPr>
        </p:nvSpPr>
        <p:spPr>
          <a:xfrm>
            <a:off x="722313" y="2906717"/>
            <a:ext cx="7772400" cy="1500187"/>
          </a:xfrm>
        </p:spPr>
        <p:txBody>
          <a:bodyPr anchor="b"/>
          <a:lstStyle>
            <a:lvl1pPr marL="0" indent="0">
              <a:buNone/>
              <a:defRPr sz="2000">
                <a:solidFill>
                  <a:schemeClr val="tx1">
                    <a:tint val="75000"/>
                  </a:schemeClr>
                </a:solidFill>
              </a:defRPr>
            </a:lvl1pPr>
            <a:lvl2pPr marL="457090" indent="0">
              <a:buNone/>
              <a:defRPr sz="1800">
                <a:solidFill>
                  <a:schemeClr val="tx1">
                    <a:tint val="75000"/>
                  </a:schemeClr>
                </a:solidFill>
              </a:defRPr>
            </a:lvl2pPr>
            <a:lvl3pPr marL="914180" indent="0">
              <a:buNone/>
              <a:defRPr sz="1600">
                <a:solidFill>
                  <a:schemeClr val="tx1">
                    <a:tint val="75000"/>
                  </a:schemeClr>
                </a:solidFill>
              </a:defRPr>
            </a:lvl3pPr>
            <a:lvl4pPr marL="1371270" indent="0">
              <a:buNone/>
              <a:defRPr sz="1400">
                <a:solidFill>
                  <a:schemeClr val="tx1">
                    <a:tint val="75000"/>
                  </a:schemeClr>
                </a:solidFill>
              </a:defRPr>
            </a:lvl4pPr>
            <a:lvl5pPr marL="1828361" indent="0">
              <a:buNone/>
              <a:defRPr sz="1400">
                <a:solidFill>
                  <a:schemeClr val="tx1">
                    <a:tint val="75000"/>
                  </a:schemeClr>
                </a:solidFill>
              </a:defRPr>
            </a:lvl5pPr>
            <a:lvl6pPr marL="2285451" indent="0">
              <a:buNone/>
              <a:defRPr sz="1400">
                <a:solidFill>
                  <a:schemeClr val="tx1">
                    <a:tint val="75000"/>
                  </a:schemeClr>
                </a:solidFill>
              </a:defRPr>
            </a:lvl6pPr>
            <a:lvl7pPr marL="2742542" indent="0">
              <a:buNone/>
              <a:defRPr sz="1400">
                <a:solidFill>
                  <a:schemeClr val="tx1">
                    <a:tint val="75000"/>
                  </a:schemeClr>
                </a:solidFill>
              </a:defRPr>
            </a:lvl7pPr>
            <a:lvl8pPr marL="3199632" indent="0">
              <a:buNone/>
              <a:defRPr sz="1400">
                <a:solidFill>
                  <a:schemeClr val="tx1">
                    <a:tint val="75000"/>
                  </a:schemeClr>
                </a:solidFill>
              </a:defRPr>
            </a:lvl8pPr>
            <a:lvl9pPr marL="3656722"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fld id="{448AEE1A-1A8C-6445-B586-7168A41EB6C5}" type="datetime1">
              <a:rPr lang="en-US"/>
              <a:pPr/>
              <a:t>05-05-14</a:t>
            </a:fld>
            <a:endParaRPr lang="nl-NL"/>
          </a:p>
        </p:txBody>
      </p:sp>
      <p:sp>
        <p:nvSpPr>
          <p:cNvPr id="5" name="Footer Placeholder 4"/>
          <p:cNvSpPr>
            <a:spLocks noGrp="1"/>
          </p:cNvSpPr>
          <p:nvPr>
            <p:ph type="ftr" sz="quarter" idx="11"/>
          </p:nvPr>
        </p:nvSpPr>
        <p:spPr/>
        <p:txBody>
          <a:bodyPr/>
          <a:lstStyle>
            <a:lvl1pPr>
              <a:defRPr/>
            </a:lvl1pPr>
          </a:lstStyle>
          <a:p>
            <a:pPr>
              <a:defRPr/>
            </a:pPr>
            <a:endParaRPr lang="nl-NL">
              <a:solidFill>
                <a:prstClr val="white">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603F0B7A-05E5-6947-832B-71A7FBA366B8}" type="slidenum">
              <a:rPr lang="nl-NL"/>
              <a:pPr/>
              <a:t>‹nr.›</a:t>
            </a:fld>
            <a:endParaRPr lang="nl-NL"/>
          </a:p>
        </p:txBody>
      </p:sp>
    </p:spTree>
    <p:extLst>
      <p:ext uri="{BB962C8B-B14F-4D97-AF65-F5344CB8AC3E}">
        <p14:creationId xmlns:p14="http://schemas.microsoft.com/office/powerpoint/2010/main" val="356848454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NL"/>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a:p>
        </p:txBody>
      </p:sp>
      <p:sp>
        <p:nvSpPr>
          <p:cNvPr id="5" name="Date Placeholder 3"/>
          <p:cNvSpPr>
            <a:spLocks noGrp="1"/>
          </p:cNvSpPr>
          <p:nvPr>
            <p:ph type="dt" sz="half" idx="10"/>
          </p:nvPr>
        </p:nvSpPr>
        <p:spPr/>
        <p:txBody>
          <a:bodyPr/>
          <a:lstStyle>
            <a:lvl1pPr>
              <a:defRPr/>
            </a:lvl1pPr>
          </a:lstStyle>
          <a:p>
            <a:fld id="{C53ABE09-711B-CE4A-969E-E89A6A6AFED3}" type="datetime1">
              <a:rPr lang="en-US"/>
              <a:pPr/>
              <a:t>05-05-14</a:t>
            </a:fld>
            <a:endParaRPr lang="nl-NL"/>
          </a:p>
        </p:txBody>
      </p:sp>
      <p:sp>
        <p:nvSpPr>
          <p:cNvPr id="6" name="Footer Placeholder 4"/>
          <p:cNvSpPr>
            <a:spLocks noGrp="1"/>
          </p:cNvSpPr>
          <p:nvPr>
            <p:ph type="ftr" sz="quarter" idx="11"/>
          </p:nvPr>
        </p:nvSpPr>
        <p:spPr/>
        <p:txBody>
          <a:bodyPr/>
          <a:lstStyle>
            <a:lvl1pPr>
              <a:defRPr/>
            </a:lvl1pPr>
          </a:lstStyle>
          <a:p>
            <a:pPr>
              <a:defRPr/>
            </a:pPr>
            <a:endParaRPr lang="nl-NL">
              <a:solidFill>
                <a:prstClr val="white">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3CFF4BA7-D95F-754A-94EA-A4D3991A1E97}" type="slidenum">
              <a:rPr lang="nl-NL"/>
              <a:pPr/>
              <a:t>‹nr.›</a:t>
            </a:fld>
            <a:endParaRPr lang="nl-NL"/>
          </a:p>
        </p:txBody>
      </p:sp>
    </p:spTree>
    <p:extLst>
      <p:ext uri="{BB962C8B-B14F-4D97-AF65-F5344CB8AC3E}">
        <p14:creationId xmlns:p14="http://schemas.microsoft.com/office/powerpoint/2010/main" val="402801391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NL"/>
          </a:p>
        </p:txBody>
      </p:sp>
      <p:sp>
        <p:nvSpPr>
          <p:cNvPr id="3" name="Text Placeholder 2"/>
          <p:cNvSpPr>
            <a:spLocks noGrp="1"/>
          </p:cNvSpPr>
          <p:nvPr>
            <p:ph type="body" idx="1"/>
          </p:nvPr>
        </p:nvSpPr>
        <p:spPr>
          <a:xfrm>
            <a:off x="457200" y="1535113"/>
            <a:ext cx="4040188" cy="639763"/>
          </a:xfrm>
        </p:spPr>
        <p:txBody>
          <a:bodyPr anchor="b"/>
          <a:lstStyle>
            <a:lvl1pPr marL="0" indent="0">
              <a:buNone/>
              <a:defRPr sz="2400" b="1"/>
            </a:lvl1pPr>
            <a:lvl2pPr marL="457090" indent="0">
              <a:buNone/>
              <a:defRPr sz="2000" b="1"/>
            </a:lvl2pPr>
            <a:lvl3pPr marL="914180" indent="0">
              <a:buNone/>
              <a:defRPr sz="1800" b="1"/>
            </a:lvl3pPr>
            <a:lvl4pPr marL="1371270" indent="0">
              <a:buNone/>
              <a:defRPr sz="1600" b="1"/>
            </a:lvl4pPr>
            <a:lvl5pPr marL="1828361" indent="0">
              <a:buNone/>
              <a:defRPr sz="1600" b="1"/>
            </a:lvl5pPr>
            <a:lvl6pPr marL="2285451" indent="0">
              <a:buNone/>
              <a:defRPr sz="1600" b="1"/>
            </a:lvl6pPr>
            <a:lvl7pPr marL="2742542" indent="0">
              <a:buNone/>
              <a:defRPr sz="1600" b="1"/>
            </a:lvl7pPr>
            <a:lvl8pPr marL="3199632" indent="0">
              <a:buNone/>
              <a:defRPr sz="1600" b="1"/>
            </a:lvl8pPr>
            <a:lvl9pPr marL="3656722"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a:p>
        </p:txBody>
      </p:sp>
      <p:sp>
        <p:nvSpPr>
          <p:cNvPr id="5" name="Text Placeholder 4"/>
          <p:cNvSpPr>
            <a:spLocks noGrp="1"/>
          </p:cNvSpPr>
          <p:nvPr>
            <p:ph type="body" sz="quarter" idx="3"/>
          </p:nvPr>
        </p:nvSpPr>
        <p:spPr>
          <a:xfrm>
            <a:off x="4645117" y="1535113"/>
            <a:ext cx="4041775" cy="639763"/>
          </a:xfrm>
        </p:spPr>
        <p:txBody>
          <a:bodyPr anchor="b"/>
          <a:lstStyle>
            <a:lvl1pPr marL="0" indent="0">
              <a:buNone/>
              <a:defRPr sz="2400" b="1"/>
            </a:lvl1pPr>
            <a:lvl2pPr marL="457090" indent="0">
              <a:buNone/>
              <a:defRPr sz="2000" b="1"/>
            </a:lvl2pPr>
            <a:lvl3pPr marL="914180" indent="0">
              <a:buNone/>
              <a:defRPr sz="1800" b="1"/>
            </a:lvl3pPr>
            <a:lvl4pPr marL="1371270" indent="0">
              <a:buNone/>
              <a:defRPr sz="1600" b="1"/>
            </a:lvl4pPr>
            <a:lvl5pPr marL="1828361" indent="0">
              <a:buNone/>
              <a:defRPr sz="1600" b="1"/>
            </a:lvl5pPr>
            <a:lvl6pPr marL="2285451" indent="0">
              <a:buNone/>
              <a:defRPr sz="1600" b="1"/>
            </a:lvl6pPr>
            <a:lvl7pPr marL="2742542" indent="0">
              <a:buNone/>
              <a:defRPr sz="1600" b="1"/>
            </a:lvl7pPr>
            <a:lvl8pPr marL="3199632" indent="0">
              <a:buNone/>
              <a:defRPr sz="1600" b="1"/>
            </a:lvl8pPr>
            <a:lvl9pPr marL="3656722"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11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a:p>
        </p:txBody>
      </p:sp>
      <p:sp>
        <p:nvSpPr>
          <p:cNvPr id="7" name="Date Placeholder 3"/>
          <p:cNvSpPr>
            <a:spLocks noGrp="1"/>
          </p:cNvSpPr>
          <p:nvPr>
            <p:ph type="dt" sz="half" idx="10"/>
          </p:nvPr>
        </p:nvSpPr>
        <p:spPr/>
        <p:txBody>
          <a:bodyPr/>
          <a:lstStyle>
            <a:lvl1pPr>
              <a:defRPr/>
            </a:lvl1pPr>
          </a:lstStyle>
          <a:p>
            <a:fld id="{BC948C1F-D359-E544-9862-377E0E505C79}" type="datetime1">
              <a:rPr lang="en-US"/>
              <a:pPr/>
              <a:t>05-05-14</a:t>
            </a:fld>
            <a:endParaRPr lang="nl-NL"/>
          </a:p>
        </p:txBody>
      </p:sp>
      <p:sp>
        <p:nvSpPr>
          <p:cNvPr id="8" name="Footer Placeholder 4"/>
          <p:cNvSpPr>
            <a:spLocks noGrp="1"/>
          </p:cNvSpPr>
          <p:nvPr>
            <p:ph type="ftr" sz="quarter" idx="11"/>
          </p:nvPr>
        </p:nvSpPr>
        <p:spPr/>
        <p:txBody>
          <a:bodyPr/>
          <a:lstStyle>
            <a:lvl1pPr>
              <a:defRPr/>
            </a:lvl1pPr>
          </a:lstStyle>
          <a:p>
            <a:pPr>
              <a:defRPr/>
            </a:pPr>
            <a:endParaRPr lang="nl-NL">
              <a:solidFill>
                <a:prstClr val="white">
                  <a:tint val="75000"/>
                </a:prstClr>
              </a:solidFill>
            </a:endParaRPr>
          </a:p>
        </p:txBody>
      </p:sp>
      <p:sp>
        <p:nvSpPr>
          <p:cNvPr id="9" name="Slide Number Placeholder 5"/>
          <p:cNvSpPr>
            <a:spLocks noGrp="1"/>
          </p:cNvSpPr>
          <p:nvPr>
            <p:ph type="sldNum" sz="quarter" idx="12"/>
          </p:nvPr>
        </p:nvSpPr>
        <p:spPr/>
        <p:txBody>
          <a:bodyPr/>
          <a:lstStyle>
            <a:lvl1pPr>
              <a:defRPr/>
            </a:lvl1pPr>
          </a:lstStyle>
          <a:p>
            <a:fld id="{479CDA1F-EBE1-9A4E-9604-7B88FF939985}" type="slidenum">
              <a:rPr lang="nl-NL"/>
              <a:pPr/>
              <a:t>‹nr.›</a:t>
            </a:fld>
            <a:endParaRPr lang="nl-NL"/>
          </a:p>
        </p:txBody>
      </p:sp>
    </p:spTree>
    <p:extLst>
      <p:ext uri="{BB962C8B-B14F-4D97-AF65-F5344CB8AC3E}">
        <p14:creationId xmlns:p14="http://schemas.microsoft.com/office/powerpoint/2010/main" val="417855588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NL"/>
          </a:p>
        </p:txBody>
      </p:sp>
      <p:sp>
        <p:nvSpPr>
          <p:cNvPr id="3" name="Date Placeholder 3"/>
          <p:cNvSpPr>
            <a:spLocks noGrp="1"/>
          </p:cNvSpPr>
          <p:nvPr>
            <p:ph type="dt" sz="half" idx="10"/>
          </p:nvPr>
        </p:nvSpPr>
        <p:spPr/>
        <p:txBody>
          <a:bodyPr/>
          <a:lstStyle>
            <a:lvl1pPr>
              <a:defRPr/>
            </a:lvl1pPr>
          </a:lstStyle>
          <a:p>
            <a:fld id="{2117B48B-DD11-0A4D-951F-7177411AC2A0}" type="datetime1">
              <a:rPr lang="en-US"/>
              <a:pPr/>
              <a:t>05-05-14</a:t>
            </a:fld>
            <a:endParaRPr lang="nl-NL"/>
          </a:p>
        </p:txBody>
      </p:sp>
      <p:sp>
        <p:nvSpPr>
          <p:cNvPr id="4" name="Footer Placeholder 4"/>
          <p:cNvSpPr>
            <a:spLocks noGrp="1"/>
          </p:cNvSpPr>
          <p:nvPr>
            <p:ph type="ftr" sz="quarter" idx="11"/>
          </p:nvPr>
        </p:nvSpPr>
        <p:spPr/>
        <p:txBody>
          <a:bodyPr/>
          <a:lstStyle>
            <a:lvl1pPr>
              <a:defRPr/>
            </a:lvl1pPr>
          </a:lstStyle>
          <a:p>
            <a:pPr>
              <a:defRPr/>
            </a:pPr>
            <a:endParaRPr lang="nl-NL">
              <a:solidFill>
                <a:prstClr val="white">
                  <a:tint val="75000"/>
                </a:prstClr>
              </a:solidFill>
            </a:endParaRPr>
          </a:p>
        </p:txBody>
      </p:sp>
      <p:sp>
        <p:nvSpPr>
          <p:cNvPr id="5" name="Slide Number Placeholder 5"/>
          <p:cNvSpPr>
            <a:spLocks noGrp="1"/>
          </p:cNvSpPr>
          <p:nvPr>
            <p:ph type="sldNum" sz="quarter" idx="12"/>
          </p:nvPr>
        </p:nvSpPr>
        <p:spPr/>
        <p:txBody>
          <a:bodyPr/>
          <a:lstStyle>
            <a:lvl1pPr>
              <a:defRPr/>
            </a:lvl1pPr>
          </a:lstStyle>
          <a:p>
            <a:fld id="{2A06A715-8741-684C-BF96-52A76D7CBD64}" type="slidenum">
              <a:rPr lang="nl-NL"/>
              <a:pPr/>
              <a:t>‹nr.›</a:t>
            </a:fld>
            <a:endParaRPr lang="nl-NL"/>
          </a:p>
        </p:txBody>
      </p:sp>
    </p:spTree>
    <p:extLst>
      <p:ext uri="{BB962C8B-B14F-4D97-AF65-F5344CB8AC3E}">
        <p14:creationId xmlns:p14="http://schemas.microsoft.com/office/powerpoint/2010/main" val="3505622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fld id="{59AE8E88-79EE-0F41-B85A-FCFDA425F625}" type="datetime1">
              <a:rPr lang="en-US"/>
              <a:pPr/>
              <a:t>05-05-14</a:t>
            </a:fld>
            <a:endParaRPr lang="nl-NL"/>
          </a:p>
        </p:txBody>
      </p:sp>
      <p:sp>
        <p:nvSpPr>
          <p:cNvPr id="3" name="Footer Placeholder 4"/>
          <p:cNvSpPr>
            <a:spLocks noGrp="1"/>
          </p:cNvSpPr>
          <p:nvPr>
            <p:ph type="ftr" sz="quarter" idx="11"/>
          </p:nvPr>
        </p:nvSpPr>
        <p:spPr/>
        <p:txBody>
          <a:bodyPr/>
          <a:lstStyle>
            <a:lvl1pPr>
              <a:defRPr/>
            </a:lvl1pPr>
          </a:lstStyle>
          <a:p>
            <a:pPr>
              <a:defRPr/>
            </a:pPr>
            <a:endParaRPr lang="nl-NL">
              <a:solidFill>
                <a:prstClr val="white">
                  <a:tint val="75000"/>
                </a:prstClr>
              </a:solidFill>
            </a:endParaRPr>
          </a:p>
        </p:txBody>
      </p:sp>
      <p:sp>
        <p:nvSpPr>
          <p:cNvPr id="4" name="Slide Number Placeholder 5"/>
          <p:cNvSpPr>
            <a:spLocks noGrp="1"/>
          </p:cNvSpPr>
          <p:nvPr>
            <p:ph type="sldNum" sz="quarter" idx="12"/>
          </p:nvPr>
        </p:nvSpPr>
        <p:spPr/>
        <p:txBody>
          <a:bodyPr/>
          <a:lstStyle>
            <a:lvl1pPr>
              <a:defRPr/>
            </a:lvl1pPr>
          </a:lstStyle>
          <a:p>
            <a:fld id="{5FA8E17B-D65F-DE4E-BB9F-375D92E65916}" type="slidenum">
              <a:rPr lang="nl-NL"/>
              <a:pPr/>
              <a:t>‹nr.›</a:t>
            </a:fld>
            <a:endParaRPr lang="nl-NL"/>
          </a:p>
        </p:txBody>
      </p:sp>
    </p:spTree>
    <p:extLst>
      <p:ext uri="{BB962C8B-B14F-4D97-AF65-F5344CB8AC3E}">
        <p14:creationId xmlns:p14="http://schemas.microsoft.com/office/powerpoint/2010/main" val="428316753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19" y="273049"/>
            <a:ext cx="3008313" cy="1162051"/>
          </a:xfrm>
        </p:spPr>
        <p:txBody>
          <a:bodyPr anchor="b"/>
          <a:lstStyle>
            <a:lvl1pPr algn="l">
              <a:defRPr sz="2000" b="1"/>
            </a:lvl1pPr>
          </a:lstStyle>
          <a:p>
            <a:r>
              <a:rPr lang="en-US" smtClean="0"/>
              <a:t>Click to edit Master title style</a:t>
            </a:r>
            <a:endParaRPr lang="nl-NL"/>
          </a:p>
        </p:txBody>
      </p:sp>
      <p:sp>
        <p:nvSpPr>
          <p:cNvPr id="3" name="Content Placeholder 2"/>
          <p:cNvSpPr>
            <a:spLocks noGrp="1"/>
          </p:cNvSpPr>
          <p:nvPr>
            <p:ph idx="1"/>
          </p:nvPr>
        </p:nvSpPr>
        <p:spPr>
          <a:xfrm>
            <a:off x="3575051" y="27320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a:p>
        </p:txBody>
      </p:sp>
      <p:sp>
        <p:nvSpPr>
          <p:cNvPr id="4" name="Text Placeholder 3"/>
          <p:cNvSpPr>
            <a:spLocks noGrp="1"/>
          </p:cNvSpPr>
          <p:nvPr>
            <p:ph type="body" sz="half" idx="2"/>
          </p:nvPr>
        </p:nvSpPr>
        <p:spPr>
          <a:xfrm>
            <a:off x="457219" y="1435104"/>
            <a:ext cx="3008313" cy="4691063"/>
          </a:xfrm>
        </p:spPr>
        <p:txBody>
          <a:bodyPr/>
          <a:lstStyle>
            <a:lvl1pPr marL="0" indent="0">
              <a:buNone/>
              <a:defRPr sz="1400"/>
            </a:lvl1pPr>
            <a:lvl2pPr marL="457090" indent="0">
              <a:buNone/>
              <a:defRPr sz="1200"/>
            </a:lvl2pPr>
            <a:lvl3pPr marL="914180" indent="0">
              <a:buNone/>
              <a:defRPr sz="1000"/>
            </a:lvl3pPr>
            <a:lvl4pPr marL="1371270" indent="0">
              <a:buNone/>
              <a:defRPr sz="900"/>
            </a:lvl4pPr>
            <a:lvl5pPr marL="1828361" indent="0">
              <a:buNone/>
              <a:defRPr sz="900"/>
            </a:lvl5pPr>
            <a:lvl6pPr marL="2285451" indent="0">
              <a:buNone/>
              <a:defRPr sz="900"/>
            </a:lvl6pPr>
            <a:lvl7pPr marL="2742542" indent="0">
              <a:buNone/>
              <a:defRPr sz="900"/>
            </a:lvl7pPr>
            <a:lvl8pPr marL="3199632" indent="0">
              <a:buNone/>
              <a:defRPr sz="900"/>
            </a:lvl8pPr>
            <a:lvl9pPr marL="3656722"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fld id="{4A736829-9A77-FA4C-A919-CB130C829E58}" type="datetime1">
              <a:rPr lang="en-US"/>
              <a:pPr/>
              <a:t>05-05-14</a:t>
            </a:fld>
            <a:endParaRPr lang="nl-NL"/>
          </a:p>
        </p:txBody>
      </p:sp>
      <p:sp>
        <p:nvSpPr>
          <p:cNvPr id="6" name="Footer Placeholder 4"/>
          <p:cNvSpPr>
            <a:spLocks noGrp="1"/>
          </p:cNvSpPr>
          <p:nvPr>
            <p:ph type="ftr" sz="quarter" idx="11"/>
          </p:nvPr>
        </p:nvSpPr>
        <p:spPr/>
        <p:txBody>
          <a:bodyPr/>
          <a:lstStyle>
            <a:lvl1pPr>
              <a:defRPr/>
            </a:lvl1pPr>
          </a:lstStyle>
          <a:p>
            <a:pPr>
              <a:defRPr/>
            </a:pPr>
            <a:endParaRPr lang="nl-NL">
              <a:solidFill>
                <a:prstClr val="white">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3149A4AF-7B72-BE44-B977-BBDE2889B1B6}" type="slidenum">
              <a:rPr lang="nl-NL"/>
              <a:pPr/>
              <a:t>‹nr.›</a:t>
            </a:fld>
            <a:endParaRPr lang="nl-NL"/>
          </a:p>
        </p:txBody>
      </p:sp>
    </p:spTree>
    <p:extLst>
      <p:ext uri="{BB962C8B-B14F-4D97-AF65-F5344CB8AC3E}">
        <p14:creationId xmlns:p14="http://schemas.microsoft.com/office/powerpoint/2010/main" val="35201296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9"/>
          </a:xfrm>
        </p:spPr>
        <p:txBody>
          <a:bodyPr anchor="b"/>
          <a:lstStyle>
            <a:lvl1pPr algn="l">
              <a:defRPr sz="2000" b="1"/>
            </a:lvl1pPr>
          </a:lstStyle>
          <a:p>
            <a:r>
              <a:rPr lang="en-US" smtClean="0"/>
              <a:t>Click to edit Master title style</a:t>
            </a:r>
            <a:endParaRPr lang="nl-NL"/>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090" indent="0">
              <a:buNone/>
              <a:defRPr sz="2800"/>
            </a:lvl2pPr>
            <a:lvl3pPr marL="914180" indent="0">
              <a:buNone/>
              <a:defRPr sz="2400"/>
            </a:lvl3pPr>
            <a:lvl4pPr marL="1371270" indent="0">
              <a:buNone/>
              <a:defRPr sz="2000"/>
            </a:lvl4pPr>
            <a:lvl5pPr marL="1828361" indent="0">
              <a:buNone/>
              <a:defRPr sz="2000"/>
            </a:lvl5pPr>
            <a:lvl6pPr marL="2285451" indent="0">
              <a:buNone/>
              <a:defRPr sz="2000"/>
            </a:lvl6pPr>
            <a:lvl7pPr marL="2742542" indent="0">
              <a:buNone/>
              <a:defRPr sz="2000"/>
            </a:lvl7pPr>
            <a:lvl8pPr marL="3199632" indent="0">
              <a:buNone/>
              <a:defRPr sz="2000"/>
            </a:lvl8pPr>
            <a:lvl9pPr marL="3656722" indent="0">
              <a:buNone/>
              <a:defRPr sz="2000"/>
            </a:lvl9pPr>
          </a:lstStyle>
          <a:p>
            <a:pPr lvl="0"/>
            <a:endParaRPr lang="nl-NL" noProof="0"/>
          </a:p>
        </p:txBody>
      </p:sp>
      <p:sp>
        <p:nvSpPr>
          <p:cNvPr id="4" name="Text Placeholder 3"/>
          <p:cNvSpPr>
            <a:spLocks noGrp="1"/>
          </p:cNvSpPr>
          <p:nvPr>
            <p:ph type="body" sz="half" idx="2"/>
          </p:nvPr>
        </p:nvSpPr>
        <p:spPr>
          <a:xfrm>
            <a:off x="1792288" y="5367353"/>
            <a:ext cx="5486400" cy="804863"/>
          </a:xfrm>
        </p:spPr>
        <p:txBody>
          <a:bodyPr/>
          <a:lstStyle>
            <a:lvl1pPr marL="0" indent="0">
              <a:buNone/>
              <a:defRPr sz="1400"/>
            </a:lvl1pPr>
            <a:lvl2pPr marL="457090" indent="0">
              <a:buNone/>
              <a:defRPr sz="1200"/>
            </a:lvl2pPr>
            <a:lvl3pPr marL="914180" indent="0">
              <a:buNone/>
              <a:defRPr sz="1000"/>
            </a:lvl3pPr>
            <a:lvl4pPr marL="1371270" indent="0">
              <a:buNone/>
              <a:defRPr sz="900"/>
            </a:lvl4pPr>
            <a:lvl5pPr marL="1828361" indent="0">
              <a:buNone/>
              <a:defRPr sz="900"/>
            </a:lvl5pPr>
            <a:lvl6pPr marL="2285451" indent="0">
              <a:buNone/>
              <a:defRPr sz="900"/>
            </a:lvl6pPr>
            <a:lvl7pPr marL="2742542" indent="0">
              <a:buNone/>
              <a:defRPr sz="900"/>
            </a:lvl7pPr>
            <a:lvl8pPr marL="3199632" indent="0">
              <a:buNone/>
              <a:defRPr sz="900"/>
            </a:lvl8pPr>
            <a:lvl9pPr marL="3656722"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fld id="{AFE4E5B6-A3F7-E445-8E94-259B4ACB8E92}" type="datetime1">
              <a:rPr lang="en-US"/>
              <a:pPr/>
              <a:t>05-05-14</a:t>
            </a:fld>
            <a:endParaRPr lang="nl-NL"/>
          </a:p>
        </p:txBody>
      </p:sp>
      <p:sp>
        <p:nvSpPr>
          <p:cNvPr id="6" name="Footer Placeholder 4"/>
          <p:cNvSpPr>
            <a:spLocks noGrp="1"/>
          </p:cNvSpPr>
          <p:nvPr>
            <p:ph type="ftr" sz="quarter" idx="11"/>
          </p:nvPr>
        </p:nvSpPr>
        <p:spPr/>
        <p:txBody>
          <a:bodyPr/>
          <a:lstStyle>
            <a:lvl1pPr>
              <a:defRPr/>
            </a:lvl1pPr>
          </a:lstStyle>
          <a:p>
            <a:pPr>
              <a:defRPr/>
            </a:pPr>
            <a:endParaRPr lang="nl-NL">
              <a:solidFill>
                <a:prstClr val="white">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299B3A90-0029-9E49-A939-192C47403850}" type="slidenum">
              <a:rPr lang="nl-NL"/>
              <a:pPr/>
              <a:t>‹nr.›</a:t>
            </a:fld>
            <a:endParaRPr lang="nl-NL"/>
          </a:p>
        </p:txBody>
      </p:sp>
    </p:spTree>
    <p:extLst>
      <p:ext uri="{BB962C8B-B14F-4D97-AF65-F5344CB8AC3E}">
        <p14:creationId xmlns:p14="http://schemas.microsoft.com/office/powerpoint/2010/main" val="148014159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NL"/>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a:p>
        </p:txBody>
      </p:sp>
      <p:sp>
        <p:nvSpPr>
          <p:cNvPr id="4" name="Date Placeholder 3"/>
          <p:cNvSpPr>
            <a:spLocks noGrp="1"/>
          </p:cNvSpPr>
          <p:nvPr>
            <p:ph type="dt" sz="half" idx="10"/>
          </p:nvPr>
        </p:nvSpPr>
        <p:spPr/>
        <p:txBody>
          <a:bodyPr/>
          <a:lstStyle>
            <a:lvl1pPr>
              <a:defRPr/>
            </a:lvl1pPr>
          </a:lstStyle>
          <a:p>
            <a:fld id="{A3E6C121-DF5E-E149-A5C5-3E25E02A5B70}" type="datetime1">
              <a:rPr lang="en-US"/>
              <a:pPr/>
              <a:t>05-05-14</a:t>
            </a:fld>
            <a:endParaRPr lang="nl-NL"/>
          </a:p>
        </p:txBody>
      </p:sp>
      <p:sp>
        <p:nvSpPr>
          <p:cNvPr id="5" name="Footer Placeholder 4"/>
          <p:cNvSpPr>
            <a:spLocks noGrp="1"/>
          </p:cNvSpPr>
          <p:nvPr>
            <p:ph type="ftr" sz="quarter" idx="11"/>
          </p:nvPr>
        </p:nvSpPr>
        <p:spPr/>
        <p:txBody>
          <a:bodyPr/>
          <a:lstStyle>
            <a:lvl1pPr>
              <a:defRPr/>
            </a:lvl1pPr>
          </a:lstStyle>
          <a:p>
            <a:pPr>
              <a:defRPr/>
            </a:pPr>
            <a:endParaRPr lang="nl-NL">
              <a:solidFill>
                <a:prstClr val="white">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DE7EBEC6-122C-0143-88FF-6D31C23FD932}" type="slidenum">
              <a:rPr lang="nl-NL"/>
              <a:pPr/>
              <a:t>‹nr.›</a:t>
            </a:fld>
            <a:endParaRPr lang="nl-NL"/>
          </a:p>
        </p:txBody>
      </p:sp>
    </p:spTree>
    <p:extLst>
      <p:ext uri="{BB962C8B-B14F-4D97-AF65-F5344CB8AC3E}">
        <p14:creationId xmlns:p14="http://schemas.microsoft.com/office/powerpoint/2010/main" val="337505853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776"/>
            <a:ext cx="2057400" cy="5851525"/>
          </a:xfrm>
        </p:spPr>
        <p:txBody>
          <a:bodyPr vert="eaVert"/>
          <a:lstStyle/>
          <a:p>
            <a:r>
              <a:rPr lang="en-US" smtClean="0"/>
              <a:t>Click to edit Master title style</a:t>
            </a:r>
            <a:endParaRPr lang="nl-NL"/>
          </a:p>
        </p:txBody>
      </p:sp>
      <p:sp>
        <p:nvSpPr>
          <p:cNvPr id="3" name="Vertical Text Placeholder 2"/>
          <p:cNvSpPr>
            <a:spLocks noGrp="1"/>
          </p:cNvSpPr>
          <p:nvPr>
            <p:ph type="body" orient="vert" idx="1"/>
          </p:nvPr>
        </p:nvSpPr>
        <p:spPr>
          <a:xfrm>
            <a:off x="457200" y="274776"/>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a:p>
        </p:txBody>
      </p:sp>
      <p:sp>
        <p:nvSpPr>
          <p:cNvPr id="4" name="Date Placeholder 3"/>
          <p:cNvSpPr>
            <a:spLocks noGrp="1"/>
          </p:cNvSpPr>
          <p:nvPr>
            <p:ph type="dt" sz="half" idx="10"/>
          </p:nvPr>
        </p:nvSpPr>
        <p:spPr/>
        <p:txBody>
          <a:bodyPr/>
          <a:lstStyle>
            <a:lvl1pPr>
              <a:defRPr/>
            </a:lvl1pPr>
          </a:lstStyle>
          <a:p>
            <a:fld id="{E3CF5AF8-37A2-E142-98C7-AC78AC0BA9EC}" type="datetime1">
              <a:rPr lang="en-US"/>
              <a:pPr/>
              <a:t>05-05-14</a:t>
            </a:fld>
            <a:endParaRPr lang="nl-NL"/>
          </a:p>
        </p:txBody>
      </p:sp>
      <p:sp>
        <p:nvSpPr>
          <p:cNvPr id="5" name="Footer Placeholder 4"/>
          <p:cNvSpPr>
            <a:spLocks noGrp="1"/>
          </p:cNvSpPr>
          <p:nvPr>
            <p:ph type="ftr" sz="quarter" idx="11"/>
          </p:nvPr>
        </p:nvSpPr>
        <p:spPr/>
        <p:txBody>
          <a:bodyPr/>
          <a:lstStyle>
            <a:lvl1pPr>
              <a:defRPr/>
            </a:lvl1pPr>
          </a:lstStyle>
          <a:p>
            <a:pPr>
              <a:defRPr/>
            </a:pPr>
            <a:endParaRPr lang="nl-NL">
              <a:solidFill>
                <a:prstClr val="white">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ADC682FD-FB76-DE48-B57D-815BD533DC97}" type="slidenum">
              <a:rPr lang="nl-NL"/>
              <a:pPr/>
              <a:t>‹nr.›</a:t>
            </a:fld>
            <a:endParaRPr lang="nl-NL"/>
          </a:p>
        </p:txBody>
      </p:sp>
    </p:spTree>
    <p:extLst>
      <p:ext uri="{BB962C8B-B14F-4D97-AF65-F5344CB8AC3E}">
        <p14:creationId xmlns:p14="http://schemas.microsoft.com/office/powerpoint/2010/main" val="75421396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cs typeface="ＭＳ Ｐゴシック" charset="0"/>
              </a:defRPr>
            </a:lvl1pPr>
          </a:lstStyle>
          <a:p>
            <a:fld id="{F1424610-2A64-D349-8F60-A483C9F6A95D}" type="datetime1">
              <a:rPr lang="en-US"/>
              <a:pPr/>
              <a:t>05-05-14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latin typeface="Calibri"/>
            </a:endParaRPr>
          </a:p>
        </p:txBody>
      </p:sp>
      <p:sp>
        <p:nvSpPr>
          <p:cNvPr id="6" name="Slide Number Placeholder 5"/>
          <p:cNvSpPr>
            <a:spLocks noGrp="1"/>
          </p:cNvSpPr>
          <p:nvPr>
            <p:ph type="sldNum" sz="quarter" idx="12"/>
          </p:nvPr>
        </p:nvSpPr>
        <p:spPr/>
        <p:txBody>
          <a:bodyPr/>
          <a:lstStyle>
            <a:lvl1pPr>
              <a:defRPr>
                <a:cs typeface="ＭＳ Ｐゴシック" charset="0"/>
              </a:defRPr>
            </a:lvl1pPr>
          </a:lstStyle>
          <a:p>
            <a:fld id="{F08FC86D-9A4B-1042-B74A-D8548FCEB3CB}" type="slidenum">
              <a:rPr lang="en-US"/>
              <a:pPr/>
              <a:t>‹nr.›</a:t>
            </a:fld>
            <a:endParaRPr lang="en-US"/>
          </a:p>
        </p:txBody>
      </p:sp>
    </p:spTree>
    <p:extLst>
      <p:ext uri="{BB962C8B-B14F-4D97-AF65-F5344CB8AC3E}">
        <p14:creationId xmlns:p14="http://schemas.microsoft.com/office/powerpoint/2010/main" val="385022451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580"/>
            <a:ext cx="7772400" cy="1470025"/>
          </a:xfrm>
        </p:spPr>
        <p:txBody>
          <a:bodyPr/>
          <a:lstStyle/>
          <a:p>
            <a:r>
              <a:rPr lang="en-US" smtClean="0"/>
              <a:t>Click to edit Master title style</a:t>
            </a:r>
            <a:endParaRPr lang="nl-NL"/>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090" indent="0" algn="ctr">
              <a:buNone/>
              <a:defRPr>
                <a:solidFill>
                  <a:schemeClr val="tx1">
                    <a:tint val="75000"/>
                  </a:schemeClr>
                </a:solidFill>
              </a:defRPr>
            </a:lvl2pPr>
            <a:lvl3pPr marL="914180" indent="0" algn="ctr">
              <a:buNone/>
              <a:defRPr>
                <a:solidFill>
                  <a:schemeClr val="tx1">
                    <a:tint val="75000"/>
                  </a:schemeClr>
                </a:solidFill>
              </a:defRPr>
            </a:lvl3pPr>
            <a:lvl4pPr marL="1371270" indent="0" algn="ctr">
              <a:buNone/>
              <a:defRPr>
                <a:solidFill>
                  <a:schemeClr val="tx1">
                    <a:tint val="75000"/>
                  </a:schemeClr>
                </a:solidFill>
              </a:defRPr>
            </a:lvl4pPr>
            <a:lvl5pPr marL="1828361" indent="0" algn="ctr">
              <a:buNone/>
              <a:defRPr>
                <a:solidFill>
                  <a:schemeClr val="tx1">
                    <a:tint val="75000"/>
                  </a:schemeClr>
                </a:solidFill>
              </a:defRPr>
            </a:lvl5pPr>
            <a:lvl6pPr marL="2285451" indent="0" algn="ctr">
              <a:buNone/>
              <a:defRPr>
                <a:solidFill>
                  <a:schemeClr val="tx1">
                    <a:tint val="75000"/>
                  </a:schemeClr>
                </a:solidFill>
              </a:defRPr>
            </a:lvl6pPr>
            <a:lvl7pPr marL="2742542" indent="0" algn="ctr">
              <a:buNone/>
              <a:defRPr>
                <a:solidFill>
                  <a:schemeClr val="tx1">
                    <a:tint val="75000"/>
                  </a:schemeClr>
                </a:solidFill>
              </a:defRPr>
            </a:lvl7pPr>
            <a:lvl8pPr marL="3199632" indent="0" algn="ctr">
              <a:buNone/>
              <a:defRPr>
                <a:solidFill>
                  <a:schemeClr val="tx1">
                    <a:tint val="75000"/>
                  </a:schemeClr>
                </a:solidFill>
              </a:defRPr>
            </a:lvl8pPr>
            <a:lvl9pPr marL="3656722" indent="0" algn="ctr">
              <a:buNone/>
              <a:defRPr>
                <a:solidFill>
                  <a:schemeClr val="tx1">
                    <a:tint val="75000"/>
                  </a:schemeClr>
                </a:solidFill>
              </a:defRPr>
            </a:lvl9pPr>
          </a:lstStyle>
          <a:p>
            <a:r>
              <a:rPr lang="en-US" smtClean="0"/>
              <a:t>Click to edit Master subtitle style</a:t>
            </a:r>
            <a:endParaRPr lang="nl-NL"/>
          </a:p>
        </p:txBody>
      </p:sp>
      <p:sp>
        <p:nvSpPr>
          <p:cNvPr id="4" name="Date Placeholder 3"/>
          <p:cNvSpPr>
            <a:spLocks noGrp="1"/>
          </p:cNvSpPr>
          <p:nvPr>
            <p:ph type="dt" sz="half" idx="10"/>
          </p:nvPr>
        </p:nvSpPr>
        <p:spPr/>
        <p:txBody>
          <a:bodyPr/>
          <a:lstStyle>
            <a:lvl1pPr>
              <a:defRPr/>
            </a:lvl1pPr>
          </a:lstStyle>
          <a:p>
            <a:fld id="{0BA27F5E-F2FC-244D-8C4F-EB4D1D445411}" type="datetime1">
              <a:rPr lang="en-US"/>
              <a:pPr/>
              <a:t>05-05-14</a:t>
            </a:fld>
            <a:endParaRPr lang="nl-NL"/>
          </a:p>
        </p:txBody>
      </p:sp>
      <p:sp>
        <p:nvSpPr>
          <p:cNvPr id="5" name="Footer Placeholder 4"/>
          <p:cNvSpPr>
            <a:spLocks noGrp="1"/>
          </p:cNvSpPr>
          <p:nvPr>
            <p:ph type="ftr" sz="quarter" idx="11"/>
          </p:nvPr>
        </p:nvSpPr>
        <p:spPr/>
        <p:txBody>
          <a:bodyPr/>
          <a:lstStyle>
            <a:lvl1pPr>
              <a:defRPr/>
            </a:lvl1pPr>
          </a:lstStyle>
          <a:p>
            <a:pPr>
              <a:defRPr/>
            </a:pPr>
            <a:endParaRPr lang="nl-NL">
              <a:solidFill>
                <a:prstClr val="white">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44F2E472-7D1E-6C47-8591-E1C3B966874E}" type="slidenum">
              <a:rPr lang="nl-NL"/>
              <a:pPr/>
              <a:t>‹nr.›</a:t>
            </a:fld>
            <a:endParaRPr lang="nl-NL"/>
          </a:p>
        </p:txBody>
      </p:sp>
    </p:spTree>
    <p:extLst>
      <p:ext uri="{BB962C8B-B14F-4D97-AF65-F5344CB8AC3E}">
        <p14:creationId xmlns:p14="http://schemas.microsoft.com/office/powerpoint/2010/main" val="103607141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NL"/>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a:p>
        </p:txBody>
      </p:sp>
      <p:sp>
        <p:nvSpPr>
          <p:cNvPr id="4" name="Date Placeholder 3"/>
          <p:cNvSpPr>
            <a:spLocks noGrp="1"/>
          </p:cNvSpPr>
          <p:nvPr>
            <p:ph type="dt" sz="half" idx="10"/>
          </p:nvPr>
        </p:nvSpPr>
        <p:spPr/>
        <p:txBody>
          <a:bodyPr/>
          <a:lstStyle>
            <a:lvl1pPr>
              <a:defRPr/>
            </a:lvl1pPr>
          </a:lstStyle>
          <a:p>
            <a:fld id="{6BF0A078-6950-A44E-A88A-4AEB92DCB1F8}" type="datetime1">
              <a:rPr lang="en-US"/>
              <a:pPr/>
              <a:t>05-05-14</a:t>
            </a:fld>
            <a:endParaRPr lang="nl-NL"/>
          </a:p>
        </p:txBody>
      </p:sp>
      <p:sp>
        <p:nvSpPr>
          <p:cNvPr id="5" name="Footer Placeholder 4"/>
          <p:cNvSpPr>
            <a:spLocks noGrp="1"/>
          </p:cNvSpPr>
          <p:nvPr>
            <p:ph type="ftr" sz="quarter" idx="11"/>
          </p:nvPr>
        </p:nvSpPr>
        <p:spPr/>
        <p:txBody>
          <a:bodyPr/>
          <a:lstStyle>
            <a:lvl1pPr>
              <a:defRPr/>
            </a:lvl1pPr>
          </a:lstStyle>
          <a:p>
            <a:pPr>
              <a:defRPr/>
            </a:pPr>
            <a:endParaRPr lang="nl-NL">
              <a:solidFill>
                <a:prstClr val="white">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17395AC3-1A10-ED4A-8F2A-5BB5C831200B}" type="slidenum">
              <a:rPr lang="nl-NL"/>
              <a:pPr/>
              <a:t>‹nr.›</a:t>
            </a:fld>
            <a:endParaRPr lang="nl-NL"/>
          </a:p>
        </p:txBody>
      </p:sp>
    </p:spTree>
    <p:extLst>
      <p:ext uri="{BB962C8B-B14F-4D97-AF65-F5344CB8AC3E}">
        <p14:creationId xmlns:p14="http://schemas.microsoft.com/office/powerpoint/2010/main" val="198741721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7041"/>
            <a:ext cx="7772400" cy="1362075"/>
          </a:xfrm>
        </p:spPr>
        <p:txBody>
          <a:bodyPr anchor="t"/>
          <a:lstStyle>
            <a:lvl1pPr algn="l">
              <a:defRPr sz="4000" b="1" cap="all"/>
            </a:lvl1pPr>
          </a:lstStyle>
          <a:p>
            <a:r>
              <a:rPr lang="en-US" smtClean="0"/>
              <a:t>Click to edit Master title style</a:t>
            </a:r>
            <a:endParaRPr lang="nl-NL"/>
          </a:p>
        </p:txBody>
      </p:sp>
      <p:sp>
        <p:nvSpPr>
          <p:cNvPr id="3" name="Text Placeholder 2"/>
          <p:cNvSpPr>
            <a:spLocks noGrp="1"/>
          </p:cNvSpPr>
          <p:nvPr>
            <p:ph type="body" idx="1"/>
          </p:nvPr>
        </p:nvSpPr>
        <p:spPr>
          <a:xfrm>
            <a:off x="722313" y="2906717"/>
            <a:ext cx="7772400" cy="1500187"/>
          </a:xfrm>
        </p:spPr>
        <p:txBody>
          <a:bodyPr anchor="b"/>
          <a:lstStyle>
            <a:lvl1pPr marL="0" indent="0">
              <a:buNone/>
              <a:defRPr sz="2000">
                <a:solidFill>
                  <a:schemeClr val="tx1">
                    <a:tint val="75000"/>
                  </a:schemeClr>
                </a:solidFill>
              </a:defRPr>
            </a:lvl1pPr>
            <a:lvl2pPr marL="457090" indent="0">
              <a:buNone/>
              <a:defRPr sz="1800">
                <a:solidFill>
                  <a:schemeClr val="tx1">
                    <a:tint val="75000"/>
                  </a:schemeClr>
                </a:solidFill>
              </a:defRPr>
            </a:lvl2pPr>
            <a:lvl3pPr marL="914180" indent="0">
              <a:buNone/>
              <a:defRPr sz="1600">
                <a:solidFill>
                  <a:schemeClr val="tx1">
                    <a:tint val="75000"/>
                  </a:schemeClr>
                </a:solidFill>
              </a:defRPr>
            </a:lvl3pPr>
            <a:lvl4pPr marL="1371270" indent="0">
              <a:buNone/>
              <a:defRPr sz="1400">
                <a:solidFill>
                  <a:schemeClr val="tx1">
                    <a:tint val="75000"/>
                  </a:schemeClr>
                </a:solidFill>
              </a:defRPr>
            </a:lvl4pPr>
            <a:lvl5pPr marL="1828361" indent="0">
              <a:buNone/>
              <a:defRPr sz="1400">
                <a:solidFill>
                  <a:schemeClr val="tx1">
                    <a:tint val="75000"/>
                  </a:schemeClr>
                </a:solidFill>
              </a:defRPr>
            </a:lvl5pPr>
            <a:lvl6pPr marL="2285451" indent="0">
              <a:buNone/>
              <a:defRPr sz="1400">
                <a:solidFill>
                  <a:schemeClr val="tx1">
                    <a:tint val="75000"/>
                  </a:schemeClr>
                </a:solidFill>
              </a:defRPr>
            </a:lvl6pPr>
            <a:lvl7pPr marL="2742542" indent="0">
              <a:buNone/>
              <a:defRPr sz="1400">
                <a:solidFill>
                  <a:schemeClr val="tx1">
                    <a:tint val="75000"/>
                  </a:schemeClr>
                </a:solidFill>
              </a:defRPr>
            </a:lvl7pPr>
            <a:lvl8pPr marL="3199632" indent="0">
              <a:buNone/>
              <a:defRPr sz="1400">
                <a:solidFill>
                  <a:schemeClr val="tx1">
                    <a:tint val="75000"/>
                  </a:schemeClr>
                </a:solidFill>
              </a:defRPr>
            </a:lvl8pPr>
            <a:lvl9pPr marL="3656722"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fld id="{448AEE1A-1A8C-6445-B586-7168A41EB6C5}" type="datetime1">
              <a:rPr lang="en-US"/>
              <a:pPr/>
              <a:t>05-05-14</a:t>
            </a:fld>
            <a:endParaRPr lang="nl-NL"/>
          </a:p>
        </p:txBody>
      </p:sp>
      <p:sp>
        <p:nvSpPr>
          <p:cNvPr id="5" name="Footer Placeholder 4"/>
          <p:cNvSpPr>
            <a:spLocks noGrp="1"/>
          </p:cNvSpPr>
          <p:nvPr>
            <p:ph type="ftr" sz="quarter" idx="11"/>
          </p:nvPr>
        </p:nvSpPr>
        <p:spPr/>
        <p:txBody>
          <a:bodyPr/>
          <a:lstStyle>
            <a:lvl1pPr>
              <a:defRPr/>
            </a:lvl1pPr>
          </a:lstStyle>
          <a:p>
            <a:pPr>
              <a:defRPr/>
            </a:pPr>
            <a:endParaRPr lang="nl-NL">
              <a:solidFill>
                <a:prstClr val="white">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603F0B7A-05E5-6947-832B-71A7FBA366B8}" type="slidenum">
              <a:rPr lang="nl-NL"/>
              <a:pPr/>
              <a:t>‹nr.›</a:t>
            </a:fld>
            <a:endParaRPr lang="nl-NL"/>
          </a:p>
        </p:txBody>
      </p:sp>
    </p:spTree>
    <p:extLst>
      <p:ext uri="{BB962C8B-B14F-4D97-AF65-F5344CB8AC3E}">
        <p14:creationId xmlns:p14="http://schemas.microsoft.com/office/powerpoint/2010/main" val="262924693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NL"/>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a:p>
        </p:txBody>
      </p:sp>
      <p:sp>
        <p:nvSpPr>
          <p:cNvPr id="5" name="Date Placeholder 3"/>
          <p:cNvSpPr>
            <a:spLocks noGrp="1"/>
          </p:cNvSpPr>
          <p:nvPr>
            <p:ph type="dt" sz="half" idx="10"/>
          </p:nvPr>
        </p:nvSpPr>
        <p:spPr/>
        <p:txBody>
          <a:bodyPr/>
          <a:lstStyle>
            <a:lvl1pPr>
              <a:defRPr/>
            </a:lvl1pPr>
          </a:lstStyle>
          <a:p>
            <a:fld id="{C53ABE09-711B-CE4A-969E-E89A6A6AFED3}" type="datetime1">
              <a:rPr lang="en-US"/>
              <a:pPr/>
              <a:t>05-05-14</a:t>
            </a:fld>
            <a:endParaRPr lang="nl-NL"/>
          </a:p>
        </p:txBody>
      </p:sp>
      <p:sp>
        <p:nvSpPr>
          <p:cNvPr id="6" name="Footer Placeholder 4"/>
          <p:cNvSpPr>
            <a:spLocks noGrp="1"/>
          </p:cNvSpPr>
          <p:nvPr>
            <p:ph type="ftr" sz="quarter" idx="11"/>
          </p:nvPr>
        </p:nvSpPr>
        <p:spPr/>
        <p:txBody>
          <a:bodyPr/>
          <a:lstStyle>
            <a:lvl1pPr>
              <a:defRPr/>
            </a:lvl1pPr>
          </a:lstStyle>
          <a:p>
            <a:pPr>
              <a:defRPr/>
            </a:pPr>
            <a:endParaRPr lang="nl-NL">
              <a:solidFill>
                <a:prstClr val="white">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3CFF4BA7-D95F-754A-94EA-A4D3991A1E97}" type="slidenum">
              <a:rPr lang="nl-NL"/>
              <a:pPr/>
              <a:t>‹nr.›</a:t>
            </a:fld>
            <a:endParaRPr lang="nl-NL"/>
          </a:p>
        </p:txBody>
      </p:sp>
    </p:spTree>
    <p:extLst>
      <p:ext uri="{BB962C8B-B14F-4D97-AF65-F5344CB8AC3E}">
        <p14:creationId xmlns:p14="http://schemas.microsoft.com/office/powerpoint/2010/main" val="334290319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NL"/>
          </a:p>
        </p:txBody>
      </p:sp>
      <p:sp>
        <p:nvSpPr>
          <p:cNvPr id="3" name="Text Placeholder 2"/>
          <p:cNvSpPr>
            <a:spLocks noGrp="1"/>
          </p:cNvSpPr>
          <p:nvPr>
            <p:ph type="body" idx="1"/>
          </p:nvPr>
        </p:nvSpPr>
        <p:spPr>
          <a:xfrm>
            <a:off x="457200" y="1535113"/>
            <a:ext cx="4040188" cy="639763"/>
          </a:xfrm>
        </p:spPr>
        <p:txBody>
          <a:bodyPr anchor="b"/>
          <a:lstStyle>
            <a:lvl1pPr marL="0" indent="0">
              <a:buNone/>
              <a:defRPr sz="2400" b="1"/>
            </a:lvl1pPr>
            <a:lvl2pPr marL="457090" indent="0">
              <a:buNone/>
              <a:defRPr sz="2000" b="1"/>
            </a:lvl2pPr>
            <a:lvl3pPr marL="914180" indent="0">
              <a:buNone/>
              <a:defRPr sz="1800" b="1"/>
            </a:lvl3pPr>
            <a:lvl4pPr marL="1371270" indent="0">
              <a:buNone/>
              <a:defRPr sz="1600" b="1"/>
            </a:lvl4pPr>
            <a:lvl5pPr marL="1828361" indent="0">
              <a:buNone/>
              <a:defRPr sz="1600" b="1"/>
            </a:lvl5pPr>
            <a:lvl6pPr marL="2285451" indent="0">
              <a:buNone/>
              <a:defRPr sz="1600" b="1"/>
            </a:lvl6pPr>
            <a:lvl7pPr marL="2742542" indent="0">
              <a:buNone/>
              <a:defRPr sz="1600" b="1"/>
            </a:lvl7pPr>
            <a:lvl8pPr marL="3199632" indent="0">
              <a:buNone/>
              <a:defRPr sz="1600" b="1"/>
            </a:lvl8pPr>
            <a:lvl9pPr marL="3656722"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a:p>
        </p:txBody>
      </p:sp>
      <p:sp>
        <p:nvSpPr>
          <p:cNvPr id="5" name="Text Placeholder 4"/>
          <p:cNvSpPr>
            <a:spLocks noGrp="1"/>
          </p:cNvSpPr>
          <p:nvPr>
            <p:ph type="body" sz="quarter" idx="3"/>
          </p:nvPr>
        </p:nvSpPr>
        <p:spPr>
          <a:xfrm>
            <a:off x="4645117" y="1535113"/>
            <a:ext cx="4041775" cy="639763"/>
          </a:xfrm>
        </p:spPr>
        <p:txBody>
          <a:bodyPr anchor="b"/>
          <a:lstStyle>
            <a:lvl1pPr marL="0" indent="0">
              <a:buNone/>
              <a:defRPr sz="2400" b="1"/>
            </a:lvl1pPr>
            <a:lvl2pPr marL="457090" indent="0">
              <a:buNone/>
              <a:defRPr sz="2000" b="1"/>
            </a:lvl2pPr>
            <a:lvl3pPr marL="914180" indent="0">
              <a:buNone/>
              <a:defRPr sz="1800" b="1"/>
            </a:lvl3pPr>
            <a:lvl4pPr marL="1371270" indent="0">
              <a:buNone/>
              <a:defRPr sz="1600" b="1"/>
            </a:lvl4pPr>
            <a:lvl5pPr marL="1828361" indent="0">
              <a:buNone/>
              <a:defRPr sz="1600" b="1"/>
            </a:lvl5pPr>
            <a:lvl6pPr marL="2285451" indent="0">
              <a:buNone/>
              <a:defRPr sz="1600" b="1"/>
            </a:lvl6pPr>
            <a:lvl7pPr marL="2742542" indent="0">
              <a:buNone/>
              <a:defRPr sz="1600" b="1"/>
            </a:lvl7pPr>
            <a:lvl8pPr marL="3199632" indent="0">
              <a:buNone/>
              <a:defRPr sz="1600" b="1"/>
            </a:lvl8pPr>
            <a:lvl9pPr marL="3656722"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11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a:p>
        </p:txBody>
      </p:sp>
      <p:sp>
        <p:nvSpPr>
          <p:cNvPr id="7" name="Date Placeholder 3"/>
          <p:cNvSpPr>
            <a:spLocks noGrp="1"/>
          </p:cNvSpPr>
          <p:nvPr>
            <p:ph type="dt" sz="half" idx="10"/>
          </p:nvPr>
        </p:nvSpPr>
        <p:spPr/>
        <p:txBody>
          <a:bodyPr/>
          <a:lstStyle>
            <a:lvl1pPr>
              <a:defRPr/>
            </a:lvl1pPr>
          </a:lstStyle>
          <a:p>
            <a:fld id="{BC948C1F-D359-E544-9862-377E0E505C79}" type="datetime1">
              <a:rPr lang="en-US"/>
              <a:pPr/>
              <a:t>05-05-14</a:t>
            </a:fld>
            <a:endParaRPr lang="nl-NL"/>
          </a:p>
        </p:txBody>
      </p:sp>
      <p:sp>
        <p:nvSpPr>
          <p:cNvPr id="8" name="Footer Placeholder 4"/>
          <p:cNvSpPr>
            <a:spLocks noGrp="1"/>
          </p:cNvSpPr>
          <p:nvPr>
            <p:ph type="ftr" sz="quarter" idx="11"/>
          </p:nvPr>
        </p:nvSpPr>
        <p:spPr/>
        <p:txBody>
          <a:bodyPr/>
          <a:lstStyle>
            <a:lvl1pPr>
              <a:defRPr/>
            </a:lvl1pPr>
          </a:lstStyle>
          <a:p>
            <a:pPr>
              <a:defRPr/>
            </a:pPr>
            <a:endParaRPr lang="nl-NL">
              <a:solidFill>
                <a:prstClr val="white">
                  <a:tint val="75000"/>
                </a:prstClr>
              </a:solidFill>
            </a:endParaRPr>
          </a:p>
        </p:txBody>
      </p:sp>
      <p:sp>
        <p:nvSpPr>
          <p:cNvPr id="9" name="Slide Number Placeholder 5"/>
          <p:cNvSpPr>
            <a:spLocks noGrp="1"/>
          </p:cNvSpPr>
          <p:nvPr>
            <p:ph type="sldNum" sz="quarter" idx="12"/>
          </p:nvPr>
        </p:nvSpPr>
        <p:spPr/>
        <p:txBody>
          <a:bodyPr/>
          <a:lstStyle>
            <a:lvl1pPr>
              <a:defRPr/>
            </a:lvl1pPr>
          </a:lstStyle>
          <a:p>
            <a:fld id="{479CDA1F-EBE1-9A4E-9604-7B88FF939985}" type="slidenum">
              <a:rPr lang="nl-NL"/>
              <a:pPr/>
              <a:t>‹nr.›</a:t>
            </a:fld>
            <a:endParaRPr lang="nl-NL"/>
          </a:p>
        </p:txBody>
      </p:sp>
    </p:spTree>
    <p:extLst>
      <p:ext uri="{BB962C8B-B14F-4D97-AF65-F5344CB8AC3E}">
        <p14:creationId xmlns:p14="http://schemas.microsoft.com/office/powerpoint/2010/main" val="270204110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NL"/>
          </a:p>
        </p:txBody>
      </p:sp>
      <p:sp>
        <p:nvSpPr>
          <p:cNvPr id="3" name="Date Placeholder 3"/>
          <p:cNvSpPr>
            <a:spLocks noGrp="1"/>
          </p:cNvSpPr>
          <p:nvPr>
            <p:ph type="dt" sz="half" idx="10"/>
          </p:nvPr>
        </p:nvSpPr>
        <p:spPr/>
        <p:txBody>
          <a:bodyPr/>
          <a:lstStyle>
            <a:lvl1pPr>
              <a:defRPr/>
            </a:lvl1pPr>
          </a:lstStyle>
          <a:p>
            <a:fld id="{2117B48B-DD11-0A4D-951F-7177411AC2A0}" type="datetime1">
              <a:rPr lang="en-US"/>
              <a:pPr/>
              <a:t>05-05-14</a:t>
            </a:fld>
            <a:endParaRPr lang="nl-NL"/>
          </a:p>
        </p:txBody>
      </p:sp>
      <p:sp>
        <p:nvSpPr>
          <p:cNvPr id="4" name="Footer Placeholder 4"/>
          <p:cNvSpPr>
            <a:spLocks noGrp="1"/>
          </p:cNvSpPr>
          <p:nvPr>
            <p:ph type="ftr" sz="quarter" idx="11"/>
          </p:nvPr>
        </p:nvSpPr>
        <p:spPr/>
        <p:txBody>
          <a:bodyPr/>
          <a:lstStyle>
            <a:lvl1pPr>
              <a:defRPr/>
            </a:lvl1pPr>
          </a:lstStyle>
          <a:p>
            <a:pPr>
              <a:defRPr/>
            </a:pPr>
            <a:endParaRPr lang="nl-NL">
              <a:solidFill>
                <a:prstClr val="white">
                  <a:tint val="75000"/>
                </a:prstClr>
              </a:solidFill>
            </a:endParaRPr>
          </a:p>
        </p:txBody>
      </p:sp>
      <p:sp>
        <p:nvSpPr>
          <p:cNvPr id="5" name="Slide Number Placeholder 5"/>
          <p:cNvSpPr>
            <a:spLocks noGrp="1"/>
          </p:cNvSpPr>
          <p:nvPr>
            <p:ph type="sldNum" sz="quarter" idx="12"/>
          </p:nvPr>
        </p:nvSpPr>
        <p:spPr/>
        <p:txBody>
          <a:bodyPr/>
          <a:lstStyle>
            <a:lvl1pPr>
              <a:defRPr/>
            </a:lvl1pPr>
          </a:lstStyle>
          <a:p>
            <a:fld id="{2A06A715-8741-684C-BF96-52A76D7CBD64}" type="slidenum">
              <a:rPr lang="nl-NL"/>
              <a:pPr/>
              <a:t>‹nr.›</a:t>
            </a:fld>
            <a:endParaRPr lang="nl-NL"/>
          </a:p>
        </p:txBody>
      </p:sp>
    </p:spTree>
    <p:extLst>
      <p:ext uri="{BB962C8B-B14F-4D97-AF65-F5344CB8AC3E}">
        <p14:creationId xmlns:p14="http://schemas.microsoft.com/office/powerpoint/2010/main" val="118196457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fld id="{59AE8E88-79EE-0F41-B85A-FCFDA425F625}" type="datetime1">
              <a:rPr lang="en-US"/>
              <a:pPr/>
              <a:t>05-05-14</a:t>
            </a:fld>
            <a:endParaRPr lang="nl-NL"/>
          </a:p>
        </p:txBody>
      </p:sp>
      <p:sp>
        <p:nvSpPr>
          <p:cNvPr id="3" name="Footer Placeholder 4"/>
          <p:cNvSpPr>
            <a:spLocks noGrp="1"/>
          </p:cNvSpPr>
          <p:nvPr>
            <p:ph type="ftr" sz="quarter" idx="11"/>
          </p:nvPr>
        </p:nvSpPr>
        <p:spPr/>
        <p:txBody>
          <a:bodyPr/>
          <a:lstStyle>
            <a:lvl1pPr>
              <a:defRPr/>
            </a:lvl1pPr>
          </a:lstStyle>
          <a:p>
            <a:pPr>
              <a:defRPr/>
            </a:pPr>
            <a:endParaRPr lang="nl-NL">
              <a:solidFill>
                <a:prstClr val="white">
                  <a:tint val="75000"/>
                </a:prstClr>
              </a:solidFill>
            </a:endParaRPr>
          </a:p>
        </p:txBody>
      </p:sp>
      <p:sp>
        <p:nvSpPr>
          <p:cNvPr id="4" name="Slide Number Placeholder 5"/>
          <p:cNvSpPr>
            <a:spLocks noGrp="1"/>
          </p:cNvSpPr>
          <p:nvPr>
            <p:ph type="sldNum" sz="quarter" idx="12"/>
          </p:nvPr>
        </p:nvSpPr>
        <p:spPr/>
        <p:txBody>
          <a:bodyPr/>
          <a:lstStyle>
            <a:lvl1pPr>
              <a:defRPr/>
            </a:lvl1pPr>
          </a:lstStyle>
          <a:p>
            <a:fld id="{5FA8E17B-D65F-DE4E-BB9F-375D92E65916}" type="slidenum">
              <a:rPr lang="nl-NL"/>
              <a:pPr/>
              <a:t>‹nr.›</a:t>
            </a:fld>
            <a:endParaRPr lang="nl-NL"/>
          </a:p>
        </p:txBody>
      </p:sp>
    </p:spTree>
    <p:extLst>
      <p:ext uri="{BB962C8B-B14F-4D97-AF65-F5344CB8AC3E}">
        <p14:creationId xmlns:p14="http://schemas.microsoft.com/office/powerpoint/2010/main" val="302429822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19" y="273049"/>
            <a:ext cx="3008313" cy="1162051"/>
          </a:xfrm>
        </p:spPr>
        <p:txBody>
          <a:bodyPr anchor="b"/>
          <a:lstStyle>
            <a:lvl1pPr algn="l">
              <a:defRPr sz="2000" b="1"/>
            </a:lvl1pPr>
          </a:lstStyle>
          <a:p>
            <a:r>
              <a:rPr lang="en-US" smtClean="0"/>
              <a:t>Click to edit Master title style</a:t>
            </a:r>
            <a:endParaRPr lang="nl-NL"/>
          </a:p>
        </p:txBody>
      </p:sp>
      <p:sp>
        <p:nvSpPr>
          <p:cNvPr id="3" name="Content Placeholder 2"/>
          <p:cNvSpPr>
            <a:spLocks noGrp="1"/>
          </p:cNvSpPr>
          <p:nvPr>
            <p:ph idx="1"/>
          </p:nvPr>
        </p:nvSpPr>
        <p:spPr>
          <a:xfrm>
            <a:off x="3575051" y="27320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a:p>
        </p:txBody>
      </p:sp>
      <p:sp>
        <p:nvSpPr>
          <p:cNvPr id="4" name="Text Placeholder 3"/>
          <p:cNvSpPr>
            <a:spLocks noGrp="1"/>
          </p:cNvSpPr>
          <p:nvPr>
            <p:ph type="body" sz="half" idx="2"/>
          </p:nvPr>
        </p:nvSpPr>
        <p:spPr>
          <a:xfrm>
            <a:off x="457219" y="1435104"/>
            <a:ext cx="3008313" cy="4691063"/>
          </a:xfrm>
        </p:spPr>
        <p:txBody>
          <a:bodyPr/>
          <a:lstStyle>
            <a:lvl1pPr marL="0" indent="0">
              <a:buNone/>
              <a:defRPr sz="1400"/>
            </a:lvl1pPr>
            <a:lvl2pPr marL="457090" indent="0">
              <a:buNone/>
              <a:defRPr sz="1200"/>
            </a:lvl2pPr>
            <a:lvl3pPr marL="914180" indent="0">
              <a:buNone/>
              <a:defRPr sz="1000"/>
            </a:lvl3pPr>
            <a:lvl4pPr marL="1371270" indent="0">
              <a:buNone/>
              <a:defRPr sz="900"/>
            </a:lvl4pPr>
            <a:lvl5pPr marL="1828361" indent="0">
              <a:buNone/>
              <a:defRPr sz="900"/>
            </a:lvl5pPr>
            <a:lvl6pPr marL="2285451" indent="0">
              <a:buNone/>
              <a:defRPr sz="900"/>
            </a:lvl6pPr>
            <a:lvl7pPr marL="2742542" indent="0">
              <a:buNone/>
              <a:defRPr sz="900"/>
            </a:lvl7pPr>
            <a:lvl8pPr marL="3199632" indent="0">
              <a:buNone/>
              <a:defRPr sz="900"/>
            </a:lvl8pPr>
            <a:lvl9pPr marL="3656722"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fld id="{4A736829-9A77-FA4C-A919-CB130C829E58}" type="datetime1">
              <a:rPr lang="en-US"/>
              <a:pPr/>
              <a:t>05-05-14</a:t>
            </a:fld>
            <a:endParaRPr lang="nl-NL"/>
          </a:p>
        </p:txBody>
      </p:sp>
      <p:sp>
        <p:nvSpPr>
          <p:cNvPr id="6" name="Footer Placeholder 4"/>
          <p:cNvSpPr>
            <a:spLocks noGrp="1"/>
          </p:cNvSpPr>
          <p:nvPr>
            <p:ph type="ftr" sz="quarter" idx="11"/>
          </p:nvPr>
        </p:nvSpPr>
        <p:spPr/>
        <p:txBody>
          <a:bodyPr/>
          <a:lstStyle>
            <a:lvl1pPr>
              <a:defRPr/>
            </a:lvl1pPr>
          </a:lstStyle>
          <a:p>
            <a:pPr>
              <a:defRPr/>
            </a:pPr>
            <a:endParaRPr lang="nl-NL">
              <a:solidFill>
                <a:prstClr val="white">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3149A4AF-7B72-BE44-B977-BBDE2889B1B6}" type="slidenum">
              <a:rPr lang="nl-NL"/>
              <a:pPr/>
              <a:t>‹nr.›</a:t>
            </a:fld>
            <a:endParaRPr lang="nl-NL"/>
          </a:p>
        </p:txBody>
      </p:sp>
    </p:spTree>
    <p:extLst>
      <p:ext uri="{BB962C8B-B14F-4D97-AF65-F5344CB8AC3E}">
        <p14:creationId xmlns:p14="http://schemas.microsoft.com/office/powerpoint/2010/main" val="871798519"/>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9"/>
          </a:xfrm>
        </p:spPr>
        <p:txBody>
          <a:bodyPr anchor="b"/>
          <a:lstStyle>
            <a:lvl1pPr algn="l">
              <a:defRPr sz="2000" b="1"/>
            </a:lvl1pPr>
          </a:lstStyle>
          <a:p>
            <a:r>
              <a:rPr lang="en-US" smtClean="0"/>
              <a:t>Click to edit Master title style</a:t>
            </a:r>
            <a:endParaRPr lang="nl-NL"/>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090" indent="0">
              <a:buNone/>
              <a:defRPr sz="2800"/>
            </a:lvl2pPr>
            <a:lvl3pPr marL="914180" indent="0">
              <a:buNone/>
              <a:defRPr sz="2400"/>
            </a:lvl3pPr>
            <a:lvl4pPr marL="1371270" indent="0">
              <a:buNone/>
              <a:defRPr sz="2000"/>
            </a:lvl4pPr>
            <a:lvl5pPr marL="1828361" indent="0">
              <a:buNone/>
              <a:defRPr sz="2000"/>
            </a:lvl5pPr>
            <a:lvl6pPr marL="2285451" indent="0">
              <a:buNone/>
              <a:defRPr sz="2000"/>
            </a:lvl6pPr>
            <a:lvl7pPr marL="2742542" indent="0">
              <a:buNone/>
              <a:defRPr sz="2000"/>
            </a:lvl7pPr>
            <a:lvl8pPr marL="3199632" indent="0">
              <a:buNone/>
              <a:defRPr sz="2000"/>
            </a:lvl8pPr>
            <a:lvl9pPr marL="3656722" indent="0">
              <a:buNone/>
              <a:defRPr sz="2000"/>
            </a:lvl9pPr>
          </a:lstStyle>
          <a:p>
            <a:pPr lvl="0"/>
            <a:endParaRPr lang="nl-NL" noProof="0"/>
          </a:p>
        </p:txBody>
      </p:sp>
      <p:sp>
        <p:nvSpPr>
          <p:cNvPr id="4" name="Text Placeholder 3"/>
          <p:cNvSpPr>
            <a:spLocks noGrp="1"/>
          </p:cNvSpPr>
          <p:nvPr>
            <p:ph type="body" sz="half" idx="2"/>
          </p:nvPr>
        </p:nvSpPr>
        <p:spPr>
          <a:xfrm>
            <a:off x="1792288" y="5367353"/>
            <a:ext cx="5486400" cy="804863"/>
          </a:xfrm>
        </p:spPr>
        <p:txBody>
          <a:bodyPr/>
          <a:lstStyle>
            <a:lvl1pPr marL="0" indent="0">
              <a:buNone/>
              <a:defRPr sz="1400"/>
            </a:lvl1pPr>
            <a:lvl2pPr marL="457090" indent="0">
              <a:buNone/>
              <a:defRPr sz="1200"/>
            </a:lvl2pPr>
            <a:lvl3pPr marL="914180" indent="0">
              <a:buNone/>
              <a:defRPr sz="1000"/>
            </a:lvl3pPr>
            <a:lvl4pPr marL="1371270" indent="0">
              <a:buNone/>
              <a:defRPr sz="900"/>
            </a:lvl4pPr>
            <a:lvl5pPr marL="1828361" indent="0">
              <a:buNone/>
              <a:defRPr sz="900"/>
            </a:lvl5pPr>
            <a:lvl6pPr marL="2285451" indent="0">
              <a:buNone/>
              <a:defRPr sz="900"/>
            </a:lvl6pPr>
            <a:lvl7pPr marL="2742542" indent="0">
              <a:buNone/>
              <a:defRPr sz="900"/>
            </a:lvl7pPr>
            <a:lvl8pPr marL="3199632" indent="0">
              <a:buNone/>
              <a:defRPr sz="900"/>
            </a:lvl8pPr>
            <a:lvl9pPr marL="3656722"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fld id="{AFE4E5B6-A3F7-E445-8E94-259B4ACB8E92}" type="datetime1">
              <a:rPr lang="en-US"/>
              <a:pPr/>
              <a:t>05-05-14</a:t>
            </a:fld>
            <a:endParaRPr lang="nl-NL"/>
          </a:p>
        </p:txBody>
      </p:sp>
      <p:sp>
        <p:nvSpPr>
          <p:cNvPr id="6" name="Footer Placeholder 4"/>
          <p:cNvSpPr>
            <a:spLocks noGrp="1"/>
          </p:cNvSpPr>
          <p:nvPr>
            <p:ph type="ftr" sz="quarter" idx="11"/>
          </p:nvPr>
        </p:nvSpPr>
        <p:spPr/>
        <p:txBody>
          <a:bodyPr/>
          <a:lstStyle>
            <a:lvl1pPr>
              <a:defRPr/>
            </a:lvl1pPr>
          </a:lstStyle>
          <a:p>
            <a:pPr>
              <a:defRPr/>
            </a:pPr>
            <a:endParaRPr lang="nl-NL">
              <a:solidFill>
                <a:prstClr val="white">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299B3A90-0029-9E49-A939-192C47403850}" type="slidenum">
              <a:rPr lang="nl-NL"/>
              <a:pPr/>
              <a:t>‹nr.›</a:t>
            </a:fld>
            <a:endParaRPr lang="nl-NL"/>
          </a:p>
        </p:txBody>
      </p:sp>
    </p:spTree>
    <p:extLst>
      <p:ext uri="{BB962C8B-B14F-4D97-AF65-F5344CB8AC3E}">
        <p14:creationId xmlns:p14="http://schemas.microsoft.com/office/powerpoint/2010/main" val="222456238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NL"/>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a:p>
        </p:txBody>
      </p:sp>
      <p:sp>
        <p:nvSpPr>
          <p:cNvPr id="4" name="Date Placeholder 3"/>
          <p:cNvSpPr>
            <a:spLocks noGrp="1"/>
          </p:cNvSpPr>
          <p:nvPr>
            <p:ph type="dt" sz="half" idx="10"/>
          </p:nvPr>
        </p:nvSpPr>
        <p:spPr/>
        <p:txBody>
          <a:bodyPr/>
          <a:lstStyle>
            <a:lvl1pPr>
              <a:defRPr/>
            </a:lvl1pPr>
          </a:lstStyle>
          <a:p>
            <a:fld id="{A3E6C121-DF5E-E149-A5C5-3E25E02A5B70}" type="datetime1">
              <a:rPr lang="en-US"/>
              <a:pPr/>
              <a:t>05-05-14</a:t>
            </a:fld>
            <a:endParaRPr lang="nl-NL"/>
          </a:p>
        </p:txBody>
      </p:sp>
      <p:sp>
        <p:nvSpPr>
          <p:cNvPr id="5" name="Footer Placeholder 4"/>
          <p:cNvSpPr>
            <a:spLocks noGrp="1"/>
          </p:cNvSpPr>
          <p:nvPr>
            <p:ph type="ftr" sz="quarter" idx="11"/>
          </p:nvPr>
        </p:nvSpPr>
        <p:spPr/>
        <p:txBody>
          <a:bodyPr/>
          <a:lstStyle>
            <a:lvl1pPr>
              <a:defRPr/>
            </a:lvl1pPr>
          </a:lstStyle>
          <a:p>
            <a:pPr>
              <a:defRPr/>
            </a:pPr>
            <a:endParaRPr lang="nl-NL">
              <a:solidFill>
                <a:prstClr val="white">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DE7EBEC6-122C-0143-88FF-6D31C23FD932}" type="slidenum">
              <a:rPr lang="nl-NL"/>
              <a:pPr/>
              <a:t>‹nr.›</a:t>
            </a:fld>
            <a:endParaRPr lang="nl-NL"/>
          </a:p>
        </p:txBody>
      </p:sp>
    </p:spTree>
    <p:extLst>
      <p:ext uri="{BB962C8B-B14F-4D97-AF65-F5344CB8AC3E}">
        <p14:creationId xmlns:p14="http://schemas.microsoft.com/office/powerpoint/2010/main" val="200710397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776"/>
            <a:ext cx="2057400" cy="5851525"/>
          </a:xfrm>
        </p:spPr>
        <p:txBody>
          <a:bodyPr vert="eaVert"/>
          <a:lstStyle/>
          <a:p>
            <a:r>
              <a:rPr lang="en-US" smtClean="0"/>
              <a:t>Click to edit Master title style</a:t>
            </a:r>
            <a:endParaRPr lang="nl-NL"/>
          </a:p>
        </p:txBody>
      </p:sp>
      <p:sp>
        <p:nvSpPr>
          <p:cNvPr id="3" name="Vertical Text Placeholder 2"/>
          <p:cNvSpPr>
            <a:spLocks noGrp="1"/>
          </p:cNvSpPr>
          <p:nvPr>
            <p:ph type="body" orient="vert" idx="1"/>
          </p:nvPr>
        </p:nvSpPr>
        <p:spPr>
          <a:xfrm>
            <a:off x="457200" y="274776"/>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a:p>
        </p:txBody>
      </p:sp>
      <p:sp>
        <p:nvSpPr>
          <p:cNvPr id="4" name="Date Placeholder 3"/>
          <p:cNvSpPr>
            <a:spLocks noGrp="1"/>
          </p:cNvSpPr>
          <p:nvPr>
            <p:ph type="dt" sz="half" idx="10"/>
          </p:nvPr>
        </p:nvSpPr>
        <p:spPr/>
        <p:txBody>
          <a:bodyPr/>
          <a:lstStyle>
            <a:lvl1pPr>
              <a:defRPr/>
            </a:lvl1pPr>
          </a:lstStyle>
          <a:p>
            <a:fld id="{E3CF5AF8-37A2-E142-98C7-AC78AC0BA9EC}" type="datetime1">
              <a:rPr lang="en-US"/>
              <a:pPr/>
              <a:t>05-05-14</a:t>
            </a:fld>
            <a:endParaRPr lang="nl-NL"/>
          </a:p>
        </p:txBody>
      </p:sp>
      <p:sp>
        <p:nvSpPr>
          <p:cNvPr id="5" name="Footer Placeholder 4"/>
          <p:cNvSpPr>
            <a:spLocks noGrp="1"/>
          </p:cNvSpPr>
          <p:nvPr>
            <p:ph type="ftr" sz="quarter" idx="11"/>
          </p:nvPr>
        </p:nvSpPr>
        <p:spPr/>
        <p:txBody>
          <a:bodyPr/>
          <a:lstStyle>
            <a:lvl1pPr>
              <a:defRPr/>
            </a:lvl1pPr>
          </a:lstStyle>
          <a:p>
            <a:pPr>
              <a:defRPr/>
            </a:pPr>
            <a:endParaRPr lang="nl-NL">
              <a:solidFill>
                <a:prstClr val="white">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ADC682FD-FB76-DE48-B57D-815BD533DC97}" type="slidenum">
              <a:rPr lang="nl-NL"/>
              <a:pPr/>
              <a:t>‹nr.›</a:t>
            </a:fld>
            <a:endParaRPr lang="nl-NL"/>
          </a:p>
        </p:txBody>
      </p:sp>
    </p:spTree>
    <p:extLst>
      <p:ext uri="{BB962C8B-B14F-4D97-AF65-F5344CB8AC3E}">
        <p14:creationId xmlns:p14="http://schemas.microsoft.com/office/powerpoint/2010/main" val="253840362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obj">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inhoud 2"/>
          <p:cNvSpPr>
            <a:spLocks noGrp="1"/>
          </p:cNvSpPr>
          <p:nvPr>
            <p:ph idx="1"/>
          </p:nvPr>
        </p:nvSpPr>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datum 3"/>
          <p:cNvSpPr>
            <a:spLocks noGrp="1"/>
          </p:cNvSpPr>
          <p:nvPr>
            <p:ph type="dt" sz="half" idx="10"/>
          </p:nvPr>
        </p:nvSpPr>
        <p:spPr/>
        <p:txBody>
          <a:bodyPr/>
          <a:lstStyle>
            <a:lvl1pPr>
              <a:defRPr>
                <a:latin typeface="Arial" charset="0"/>
                <a:cs typeface="ＭＳ Ｐゴシック" charset="0"/>
              </a:defRPr>
            </a:lvl1pPr>
          </a:lstStyle>
          <a:p>
            <a:fld id="{A95C2897-8A12-3A49-A6B4-C7F6D216416E}" type="datetime1">
              <a:rPr lang="nl-NL"/>
              <a:pPr/>
              <a:t>05-05-14</a:t>
            </a:fld>
            <a:endParaRPr lang="nl-NL"/>
          </a:p>
        </p:txBody>
      </p:sp>
      <p:sp>
        <p:nvSpPr>
          <p:cNvPr id="5" name="Tijdelijke aanduiding voor voettekst 4"/>
          <p:cNvSpPr>
            <a:spLocks noGrp="1"/>
          </p:cNvSpPr>
          <p:nvPr>
            <p:ph type="ftr" sz="quarter" idx="11"/>
          </p:nvPr>
        </p:nvSpPr>
        <p:spPr/>
        <p:txBody>
          <a:bodyPr/>
          <a:lstStyle>
            <a:lvl1pPr>
              <a:defRPr/>
            </a:lvl1pPr>
          </a:lstStyle>
          <a:p>
            <a:pPr>
              <a:defRPr/>
            </a:pPr>
            <a:endParaRPr lang="nl-NL">
              <a:latin typeface="Calibri"/>
            </a:endParaRPr>
          </a:p>
        </p:txBody>
      </p:sp>
      <p:sp>
        <p:nvSpPr>
          <p:cNvPr id="6" name="Tijdelijke aanduiding voor dianummer 5"/>
          <p:cNvSpPr>
            <a:spLocks noGrp="1"/>
          </p:cNvSpPr>
          <p:nvPr>
            <p:ph type="sldNum" sz="quarter" idx="12"/>
          </p:nvPr>
        </p:nvSpPr>
        <p:spPr/>
        <p:txBody>
          <a:bodyPr/>
          <a:lstStyle>
            <a:lvl1pPr>
              <a:defRPr>
                <a:latin typeface="Arial" charset="0"/>
                <a:cs typeface="ＭＳ Ｐゴシック" charset="0"/>
              </a:defRPr>
            </a:lvl1pPr>
          </a:lstStyle>
          <a:p>
            <a:fld id="{D23EFAC5-2E21-1340-914C-E32F7643163A}" type="slidenum">
              <a:rPr lang="nl-NL"/>
              <a:pPr/>
              <a:t>‹nr.›</a:t>
            </a:fld>
            <a:endParaRPr lang="nl-NL"/>
          </a:p>
        </p:txBody>
      </p:sp>
    </p:spTree>
    <p:extLst>
      <p:ext uri="{BB962C8B-B14F-4D97-AF65-F5344CB8AC3E}">
        <p14:creationId xmlns:p14="http://schemas.microsoft.com/office/powerpoint/2010/main" val="3314947664"/>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NL"/>
          </a:p>
        </p:txBody>
      </p:sp>
      <p:sp>
        <p:nvSpPr>
          <p:cNvPr id="3" name="Date Placeholder 3"/>
          <p:cNvSpPr>
            <a:spLocks noGrp="1"/>
          </p:cNvSpPr>
          <p:nvPr>
            <p:ph type="dt" sz="half" idx="10"/>
          </p:nvPr>
        </p:nvSpPr>
        <p:spPr/>
        <p:txBody>
          <a:bodyPr/>
          <a:lstStyle>
            <a:lvl1pPr>
              <a:defRPr/>
            </a:lvl1pPr>
          </a:lstStyle>
          <a:p>
            <a:fld id="{F0359441-B231-B546-9B41-4779BEAD4B42}" type="datetime1">
              <a:rPr lang="en-US"/>
              <a:pPr/>
              <a:t>05-05-14</a:t>
            </a:fld>
            <a:endParaRPr lang="nl-NL"/>
          </a:p>
        </p:txBody>
      </p:sp>
      <p:sp>
        <p:nvSpPr>
          <p:cNvPr id="4" name="Footer Placeholder 4"/>
          <p:cNvSpPr>
            <a:spLocks noGrp="1"/>
          </p:cNvSpPr>
          <p:nvPr>
            <p:ph type="ftr" sz="quarter" idx="11"/>
          </p:nvPr>
        </p:nvSpPr>
        <p:spPr/>
        <p:txBody>
          <a:bodyPr/>
          <a:lstStyle>
            <a:lvl1pPr>
              <a:defRPr/>
            </a:lvl1pPr>
          </a:lstStyle>
          <a:p>
            <a:pPr>
              <a:defRPr/>
            </a:pPr>
            <a:endParaRPr lang="nl-NL"/>
          </a:p>
        </p:txBody>
      </p:sp>
      <p:sp>
        <p:nvSpPr>
          <p:cNvPr id="5" name="Slide Number Placeholder 5"/>
          <p:cNvSpPr>
            <a:spLocks noGrp="1"/>
          </p:cNvSpPr>
          <p:nvPr>
            <p:ph type="sldNum" sz="quarter" idx="12"/>
          </p:nvPr>
        </p:nvSpPr>
        <p:spPr/>
        <p:txBody>
          <a:bodyPr/>
          <a:lstStyle>
            <a:lvl1pPr>
              <a:defRPr/>
            </a:lvl1pPr>
          </a:lstStyle>
          <a:p>
            <a:fld id="{8FA2FE48-1DC6-E74B-819B-1A38E8246C9F}" type="slidenum">
              <a:rPr lang="nl-NL"/>
              <a:pPr/>
              <a:t>‹nr.›</a:t>
            </a:fld>
            <a:endParaRPr lang="nl-NL"/>
          </a:p>
        </p:txBody>
      </p:sp>
    </p:spTree>
    <p:extLst>
      <p:ext uri="{BB962C8B-B14F-4D97-AF65-F5344CB8AC3E}">
        <p14:creationId xmlns:p14="http://schemas.microsoft.com/office/powerpoint/2010/main" val="125291916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fld id="{C3AC2E5C-FDBC-FD4A-99AB-394057210252}" type="datetime1">
              <a:rPr lang="en-US"/>
              <a:pPr/>
              <a:t>05-05-14</a:t>
            </a:fld>
            <a:endParaRPr lang="nl-NL"/>
          </a:p>
        </p:txBody>
      </p:sp>
      <p:sp>
        <p:nvSpPr>
          <p:cNvPr id="3" name="Footer Placeholder 4"/>
          <p:cNvSpPr>
            <a:spLocks noGrp="1"/>
          </p:cNvSpPr>
          <p:nvPr>
            <p:ph type="ftr" sz="quarter" idx="11"/>
          </p:nvPr>
        </p:nvSpPr>
        <p:spPr/>
        <p:txBody>
          <a:bodyPr/>
          <a:lstStyle>
            <a:lvl1pPr>
              <a:defRPr/>
            </a:lvl1pPr>
          </a:lstStyle>
          <a:p>
            <a:pPr>
              <a:defRPr/>
            </a:pPr>
            <a:endParaRPr lang="nl-NL"/>
          </a:p>
        </p:txBody>
      </p:sp>
      <p:sp>
        <p:nvSpPr>
          <p:cNvPr id="4" name="Slide Number Placeholder 5"/>
          <p:cNvSpPr>
            <a:spLocks noGrp="1"/>
          </p:cNvSpPr>
          <p:nvPr>
            <p:ph type="sldNum" sz="quarter" idx="12"/>
          </p:nvPr>
        </p:nvSpPr>
        <p:spPr/>
        <p:txBody>
          <a:bodyPr/>
          <a:lstStyle>
            <a:lvl1pPr>
              <a:defRPr/>
            </a:lvl1pPr>
          </a:lstStyle>
          <a:p>
            <a:fld id="{99471AAA-4283-E147-8360-AC59E5F647B0}" type="slidenum">
              <a:rPr lang="nl-NL"/>
              <a:pPr/>
              <a:t>‹nr.›</a:t>
            </a:fld>
            <a:endParaRPr lang="nl-NL"/>
          </a:p>
        </p:txBody>
      </p:sp>
    </p:spTree>
    <p:extLst>
      <p:ext uri="{BB962C8B-B14F-4D97-AF65-F5344CB8AC3E}">
        <p14:creationId xmlns:p14="http://schemas.microsoft.com/office/powerpoint/2010/main" val="1368037327"/>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blank">
  <p:cSld name="Leeg">
    <p:spTree>
      <p:nvGrpSpPr>
        <p:cNvPr id="1" name=""/>
        <p:cNvGrpSpPr/>
        <p:nvPr/>
      </p:nvGrpSpPr>
      <p:grpSpPr>
        <a:xfrm>
          <a:off x="0" y="0"/>
          <a:ext cx="0" cy="0"/>
          <a:chOff x="0" y="0"/>
          <a:chExt cx="0" cy="0"/>
        </a:xfrm>
      </p:grpSpPr>
    </p:spTree>
    <p:extLst>
      <p:ext uri="{BB962C8B-B14F-4D97-AF65-F5344CB8AC3E}">
        <p14:creationId xmlns:p14="http://schemas.microsoft.com/office/powerpoint/2010/main" val="157380469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29524"/>
            <a:ext cx="7772400" cy="1471837"/>
          </a:xfrm>
          <a:prstGeom prst="rect">
            <a:avLst/>
          </a:prstGeom>
        </p:spPr>
        <p:txBody>
          <a:bodyPr lIns="107228" tIns="53613" rIns="107228" bIns="53613"/>
          <a:lstStyle/>
          <a:p>
            <a:r>
              <a:rPr lang="nl-NL" smtClean="0"/>
              <a:t>Klik om de stijl te bewerken</a:t>
            </a:r>
            <a:endParaRPr lang="nl-NL"/>
          </a:p>
        </p:txBody>
      </p:sp>
      <p:sp>
        <p:nvSpPr>
          <p:cNvPr id="3" name="Ondertitel 2"/>
          <p:cNvSpPr>
            <a:spLocks noGrp="1"/>
          </p:cNvSpPr>
          <p:nvPr>
            <p:ph type="subTitle" idx="1"/>
          </p:nvPr>
        </p:nvSpPr>
        <p:spPr>
          <a:xfrm>
            <a:off x="1371600" y="3886845"/>
            <a:ext cx="6400800" cy="1750979"/>
          </a:xfrm>
          <a:prstGeom prst="rect">
            <a:avLst/>
          </a:prstGeom>
        </p:spPr>
        <p:txBody>
          <a:bodyPr lIns="107228" tIns="53613" rIns="107228" bIns="53613"/>
          <a:lstStyle>
            <a:lvl1pPr marL="0" indent="0" algn="ctr">
              <a:buNone/>
              <a:defRPr/>
            </a:lvl1pPr>
            <a:lvl2pPr marL="536140" indent="0" algn="ctr">
              <a:buNone/>
              <a:defRPr/>
            </a:lvl2pPr>
            <a:lvl3pPr marL="1072279" indent="0" algn="ctr">
              <a:buNone/>
              <a:defRPr/>
            </a:lvl3pPr>
            <a:lvl4pPr marL="1608419" indent="0" algn="ctr">
              <a:buNone/>
              <a:defRPr/>
            </a:lvl4pPr>
            <a:lvl5pPr marL="2144560" indent="0" algn="ctr">
              <a:buNone/>
              <a:defRPr/>
            </a:lvl5pPr>
            <a:lvl6pPr marL="2680698" indent="0" algn="ctr">
              <a:buNone/>
              <a:defRPr/>
            </a:lvl6pPr>
            <a:lvl7pPr marL="3216839" indent="0" algn="ctr">
              <a:buNone/>
              <a:defRPr/>
            </a:lvl7pPr>
            <a:lvl8pPr marL="3752977" indent="0" algn="ctr">
              <a:buNone/>
              <a:defRPr/>
            </a:lvl8pPr>
            <a:lvl9pPr marL="4289117" indent="0" algn="ctr">
              <a:buNone/>
              <a:defRPr/>
            </a:lvl9pPr>
          </a:lstStyle>
          <a:p>
            <a:r>
              <a:rPr lang="nl-NL" smtClean="0"/>
              <a:t>Klik om het opmaakprofiel van de modelondertitel te bewerken</a:t>
            </a:r>
            <a:endParaRPr lang="nl-NL"/>
          </a:p>
        </p:txBody>
      </p:sp>
    </p:spTree>
    <p:extLst>
      <p:ext uri="{BB962C8B-B14F-4D97-AF65-F5344CB8AC3E}">
        <p14:creationId xmlns:p14="http://schemas.microsoft.com/office/powerpoint/2010/main" val="397540461"/>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a:xfrm>
            <a:off x="457200" y="274939"/>
            <a:ext cx="8229600" cy="1141943"/>
          </a:xfrm>
          <a:prstGeom prst="rect">
            <a:avLst/>
          </a:prstGeom>
        </p:spPr>
        <p:txBody>
          <a:bodyPr lIns="107228" tIns="53613" rIns="107228" bIns="53613"/>
          <a:lstStyle/>
          <a:p>
            <a:r>
              <a:rPr lang="nl-NL" smtClean="0"/>
              <a:t>Klik om de stijl te bewerken</a:t>
            </a:r>
            <a:endParaRPr lang="nl-NL"/>
          </a:p>
        </p:txBody>
      </p:sp>
      <p:sp>
        <p:nvSpPr>
          <p:cNvPr id="3" name="Tijdelijke aanduiding voor inhoud 2"/>
          <p:cNvSpPr>
            <a:spLocks noGrp="1"/>
          </p:cNvSpPr>
          <p:nvPr>
            <p:ph idx="1"/>
          </p:nvPr>
        </p:nvSpPr>
        <p:spPr>
          <a:xfrm>
            <a:off x="457200" y="1600835"/>
            <a:ext cx="8229600" cy="4525476"/>
          </a:xfrm>
          <a:prstGeom prst="rect">
            <a:avLst/>
          </a:prstGeom>
        </p:spPr>
        <p:txBody>
          <a:bodyPr lIns="107228" tIns="53613" rIns="107228" bIns="53613"/>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Tree>
    <p:extLst>
      <p:ext uri="{BB962C8B-B14F-4D97-AF65-F5344CB8AC3E}">
        <p14:creationId xmlns:p14="http://schemas.microsoft.com/office/powerpoint/2010/main" val="1156368084"/>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722313" y="4407052"/>
            <a:ext cx="7772400" cy="1361872"/>
          </a:xfrm>
          <a:prstGeom prst="rect">
            <a:avLst/>
          </a:prstGeom>
        </p:spPr>
        <p:txBody>
          <a:bodyPr lIns="107228" tIns="53613" rIns="107228" bIns="53613" anchor="t"/>
          <a:lstStyle>
            <a:lvl1pPr algn="l">
              <a:defRPr sz="4700" b="1" cap="all"/>
            </a:lvl1pPr>
          </a:lstStyle>
          <a:p>
            <a:r>
              <a:rPr lang="nl-NL" smtClean="0"/>
              <a:t>Klik om de stijl te bewerken</a:t>
            </a:r>
            <a:endParaRPr lang="nl-NL"/>
          </a:p>
        </p:txBody>
      </p:sp>
      <p:sp>
        <p:nvSpPr>
          <p:cNvPr id="3" name="Tijdelijke aanduiding voor tekst 2"/>
          <p:cNvSpPr>
            <a:spLocks noGrp="1"/>
          </p:cNvSpPr>
          <p:nvPr>
            <p:ph type="body" idx="1"/>
          </p:nvPr>
        </p:nvSpPr>
        <p:spPr>
          <a:xfrm>
            <a:off x="722313" y="2907725"/>
            <a:ext cx="7772400" cy="1499328"/>
          </a:xfrm>
          <a:prstGeom prst="rect">
            <a:avLst/>
          </a:prstGeom>
        </p:spPr>
        <p:txBody>
          <a:bodyPr lIns="107228" tIns="53613" rIns="107228" bIns="53613" anchor="b"/>
          <a:lstStyle>
            <a:lvl1pPr marL="0" indent="0">
              <a:buNone/>
              <a:defRPr sz="2300"/>
            </a:lvl1pPr>
            <a:lvl2pPr marL="536140" indent="0">
              <a:buNone/>
              <a:defRPr sz="2100"/>
            </a:lvl2pPr>
            <a:lvl3pPr marL="1072279" indent="0">
              <a:buNone/>
              <a:defRPr sz="1900"/>
            </a:lvl3pPr>
            <a:lvl4pPr marL="1608419" indent="0">
              <a:buNone/>
              <a:defRPr sz="1600"/>
            </a:lvl4pPr>
            <a:lvl5pPr marL="2144560" indent="0">
              <a:buNone/>
              <a:defRPr sz="1600"/>
            </a:lvl5pPr>
            <a:lvl6pPr marL="2680698" indent="0">
              <a:buNone/>
              <a:defRPr sz="1600"/>
            </a:lvl6pPr>
            <a:lvl7pPr marL="3216839" indent="0">
              <a:buNone/>
              <a:defRPr sz="1600"/>
            </a:lvl7pPr>
            <a:lvl8pPr marL="3752977" indent="0">
              <a:buNone/>
              <a:defRPr sz="1600"/>
            </a:lvl8pPr>
            <a:lvl9pPr marL="4289117" indent="0">
              <a:buNone/>
              <a:defRPr sz="1600"/>
            </a:lvl9pPr>
          </a:lstStyle>
          <a:p>
            <a:pPr lvl="0"/>
            <a:r>
              <a:rPr lang="nl-NL" smtClean="0"/>
              <a:t>Klik om de modelstijlen te bewerken</a:t>
            </a:r>
          </a:p>
        </p:txBody>
      </p:sp>
    </p:spTree>
    <p:extLst>
      <p:ext uri="{BB962C8B-B14F-4D97-AF65-F5344CB8AC3E}">
        <p14:creationId xmlns:p14="http://schemas.microsoft.com/office/powerpoint/2010/main" val="2030506380"/>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a:xfrm>
            <a:off x="457200" y="274939"/>
            <a:ext cx="8229600" cy="1141943"/>
          </a:xfrm>
          <a:prstGeom prst="rect">
            <a:avLst/>
          </a:prstGeom>
        </p:spPr>
        <p:txBody>
          <a:bodyPr lIns="107228" tIns="53613" rIns="107228" bIns="53613"/>
          <a:lstStyle/>
          <a:p>
            <a:r>
              <a:rPr lang="nl-NL" smtClean="0"/>
              <a:t>Klik om de stijl te bewerken</a:t>
            </a:r>
            <a:endParaRPr lang="nl-NL"/>
          </a:p>
        </p:txBody>
      </p:sp>
      <p:sp>
        <p:nvSpPr>
          <p:cNvPr id="3" name="Tijdelijke aanduiding voor inhoud 2"/>
          <p:cNvSpPr>
            <a:spLocks noGrp="1"/>
          </p:cNvSpPr>
          <p:nvPr>
            <p:ph sz="half" idx="1"/>
          </p:nvPr>
        </p:nvSpPr>
        <p:spPr>
          <a:xfrm>
            <a:off x="457200" y="1600835"/>
            <a:ext cx="4038600" cy="4525476"/>
          </a:xfrm>
          <a:prstGeom prst="rect">
            <a:avLst/>
          </a:prstGeom>
        </p:spPr>
        <p:txBody>
          <a:bodyPr lIns="107228" tIns="53613" rIns="107228" bIns="53613"/>
          <a:lstStyle>
            <a:lvl1pPr>
              <a:defRPr sz="3300"/>
            </a:lvl1pPr>
            <a:lvl2pPr>
              <a:defRPr sz="2800"/>
            </a:lvl2pPr>
            <a:lvl3pPr>
              <a:defRPr sz="2300"/>
            </a:lvl3pPr>
            <a:lvl4pPr>
              <a:defRPr sz="2100"/>
            </a:lvl4pPr>
            <a:lvl5pPr>
              <a:defRPr sz="2100"/>
            </a:lvl5pPr>
            <a:lvl6pPr>
              <a:defRPr sz="2100"/>
            </a:lvl6pPr>
            <a:lvl7pPr>
              <a:defRPr sz="2100"/>
            </a:lvl7pPr>
            <a:lvl8pPr>
              <a:defRPr sz="2100"/>
            </a:lvl8pPr>
            <a:lvl9pPr>
              <a:defRPr sz="21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inhoud 3"/>
          <p:cNvSpPr>
            <a:spLocks noGrp="1"/>
          </p:cNvSpPr>
          <p:nvPr>
            <p:ph sz="half" idx="2"/>
          </p:nvPr>
        </p:nvSpPr>
        <p:spPr>
          <a:xfrm>
            <a:off x="4648200" y="1600835"/>
            <a:ext cx="4038600" cy="4525476"/>
          </a:xfrm>
          <a:prstGeom prst="rect">
            <a:avLst/>
          </a:prstGeom>
        </p:spPr>
        <p:txBody>
          <a:bodyPr lIns="107228" tIns="53613" rIns="107228" bIns="53613"/>
          <a:lstStyle>
            <a:lvl1pPr>
              <a:defRPr sz="3300"/>
            </a:lvl1pPr>
            <a:lvl2pPr>
              <a:defRPr sz="2800"/>
            </a:lvl2pPr>
            <a:lvl3pPr>
              <a:defRPr sz="2300"/>
            </a:lvl3pPr>
            <a:lvl4pPr>
              <a:defRPr sz="2100"/>
            </a:lvl4pPr>
            <a:lvl5pPr>
              <a:defRPr sz="2100"/>
            </a:lvl5pPr>
            <a:lvl6pPr>
              <a:defRPr sz="2100"/>
            </a:lvl6pPr>
            <a:lvl7pPr>
              <a:defRPr sz="2100"/>
            </a:lvl7pPr>
            <a:lvl8pPr>
              <a:defRPr sz="2100"/>
            </a:lvl8pPr>
            <a:lvl9pPr>
              <a:defRPr sz="21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Tree>
    <p:extLst>
      <p:ext uri="{BB962C8B-B14F-4D97-AF65-F5344CB8AC3E}">
        <p14:creationId xmlns:p14="http://schemas.microsoft.com/office/powerpoint/2010/main" val="845529658"/>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4939"/>
            <a:ext cx="8229600" cy="1141943"/>
          </a:xfrm>
          <a:prstGeom prst="rect">
            <a:avLst/>
          </a:prstGeom>
        </p:spPr>
        <p:txBody>
          <a:bodyPr lIns="107228" tIns="53613" rIns="107228" bIns="53613"/>
          <a:lstStyle>
            <a:lvl1pPr>
              <a:defRPr/>
            </a:lvl1pPr>
          </a:lstStyle>
          <a:p>
            <a:r>
              <a:rPr lang="nl-NL" smtClean="0"/>
              <a:t>Klik om de stijl te bewerken</a:t>
            </a:r>
            <a:endParaRPr lang="nl-NL"/>
          </a:p>
        </p:txBody>
      </p:sp>
      <p:sp>
        <p:nvSpPr>
          <p:cNvPr id="3" name="Tijdelijke aanduiding voor tekst 2"/>
          <p:cNvSpPr>
            <a:spLocks noGrp="1"/>
          </p:cNvSpPr>
          <p:nvPr>
            <p:ph type="body" idx="1"/>
          </p:nvPr>
        </p:nvSpPr>
        <p:spPr>
          <a:xfrm>
            <a:off x="457200" y="1535281"/>
            <a:ext cx="4040188" cy="638643"/>
          </a:xfrm>
          <a:prstGeom prst="rect">
            <a:avLst/>
          </a:prstGeom>
        </p:spPr>
        <p:txBody>
          <a:bodyPr lIns="107228" tIns="53613" rIns="107228" bIns="53613" anchor="b"/>
          <a:lstStyle>
            <a:lvl1pPr marL="0" indent="0">
              <a:buNone/>
              <a:defRPr sz="2800" b="1"/>
            </a:lvl1pPr>
            <a:lvl2pPr marL="536140" indent="0">
              <a:buNone/>
              <a:defRPr sz="2300" b="1"/>
            </a:lvl2pPr>
            <a:lvl3pPr marL="1072279" indent="0">
              <a:buNone/>
              <a:defRPr sz="2100" b="1"/>
            </a:lvl3pPr>
            <a:lvl4pPr marL="1608419" indent="0">
              <a:buNone/>
              <a:defRPr sz="1900" b="1"/>
            </a:lvl4pPr>
            <a:lvl5pPr marL="2144560" indent="0">
              <a:buNone/>
              <a:defRPr sz="1900" b="1"/>
            </a:lvl5pPr>
            <a:lvl6pPr marL="2680698" indent="0">
              <a:buNone/>
              <a:defRPr sz="1900" b="1"/>
            </a:lvl6pPr>
            <a:lvl7pPr marL="3216839" indent="0">
              <a:buNone/>
              <a:defRPr sz="1900" b="1"/>
            </a:lvl7pPr>
            <a:lvl8pPr marL="3752977" indent="0">
              <a:buNone/>
              <a:defRPr sz="1900" b="1"/>
            </a:lvl8pPr>
            <a:lvl9pPr marL="4289117" indent="0">
              <a:buNone/>
              <a:defRPr sz="1900" b="1"/>
            </a:lvl9pPr>
          </a:lstStyle>
          <a:p>
            <a:pPr lvl="0"/>
            <a:r>
              <a:rPr lang="nl-NL" smtClean="0"/>
              <a:t>Klik om de modelstijlen te bewerken</a:t>
            </a:r>
          </a:p>
        </p:txBody>
      </p:sp>
      <p:sp>
        <p:nvSpPr>
          <p:cNvPr id="4" name="Tijdelijke aanduiding voor inhoud 3"/>
          <p:cNvSpPr>
            <a:spLocks noGrp="1"/>
          </p:cNvSpPr>
          <p:nvPr>
            <p:ph sz="half" idx="2"/>
          </p:nvPr>
        </p:nvSpPr>
        <p:spPr>
          <a:xfrm>
            <a:off x="457200" y="2173920"/>
            <a:ext cx="4040188" cy="3952391"/>
          </a:xfrm>
          <a:prstGeom prst="rect">
            <a:avLst/>
          </a:prstGeom>
        </p:spPr>
        <p:txBody>
          <a:bodyPr lIns="107228" tIns="53613" rIns="107228" bIns="53613"/>
          <a:lstStyle>
            <a:lvl1pPr>
              <a:defRPr sz="2800"/>
            </a:lvl1pPr>
            <a:lvl2pPr>
              <a:defRPr sz="2300"/>
            </a:lvl2pPr>
            <a:lvl3pPr>
              <a:defRPr sz="2100"/>
            </a:lvl3pPr>
            <a:lvl4pPr>
              <a:defRPr sz="1900"/>
            </a:lvl4pPr>
            <a:lvl5pPr>
              <a:defRPr sz="1900"/>
            </a:lvl5pPr>
            <a:lvl6pPr>
              <a:defRPr sz="1900"/>
            </a:lvl6pPr>
            <a:lvl7pPr>
              <a:defRPr sz="1900"/>
            </a:lvl7pPr>
            <a:lvl8pPr>
              <a:defRPr sz="1900"/>
            </a:lvl8pPr>
            <a:lvl9pPr>
              <a:defRPr sz="19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5" name="Tijdelijke aanduiding voor tekst 4"/>
          <p:cNvSpPr>
            <a:spLocks noGrp="1"/>
          </p:cNvSpPr>
          <p:nvPr>
            <p:ph type="body" sz="quarter" idx="3"/>
          </p:nvPr>
        </p:nvSpPr>
        <p:spPr>
          <a:xfrm>
            <a:off x="4645033" y="1535281"/>
            <a:ext cx="4041775" cy="638643"/>
          </a:xfrm>
          <a:prstGeom prst="rect">
            <a:avLst/>
          </a:prstGeom>
        </p:spPr>
        <p:txBody>
          <a:bodyPr lIns="107228" tIns="53613" rIns="107228" bIns="53613" anchor="b"/>
          <a:lstStyle>
            <a:lvl1pPr marL="0" indent="0">
              <a:buNone/>
              <a:defRPr sz="2800" b="1"/>
            </a:lvl1pPr>
            <a:lvl2pPr marL="536140" indent="0">
              <a:buNone/>
              <a:defRPr sz="2300" b="1"/>
            </a:lvl2pPr>
            <a:lvl3pPr marL="1072279" indent="0">
              <a:buNone/>
              <a:defRPr sz="2100" b="1"/>
            </a:lvl3pPr>
            <a:lvl4pPr marL="1608419" indent="0">
              <a:buNone/>
              <a:defRPr sz="1900" b="1"/>
            </a:lvl4pPr>
            <a:lvl5pPr marL="2144560" indent="0">
              <a:buNone/>
              <a:defRPr sz="1900" b="1"/>
            </a:lvl5pPr>
            <a:lvl6pPr marL="2680698" indent="0">
              <a:buNone/>
              <a:defRPr sz="1900" b="1"/>
            </a:lvl6pPr>
            <a:lvl7pPr marL="3216839" indent="0">
              <a:buNone/>
              <a:defRPr sz="1900" b="1"/>
            </a:lvl7pPr>
            <a:lvl8pPr marL="3752977" indent="0">
              <a:buNone/>
              <a:defRPr sz="1900" b="1"/>
            </a:lvl8pPr>
            <a:lvl9pPr marL="4289117" indent="0">
              <a:buNone/>
              <a:defRPr sz="1900" b="1"/>
            </a:lvl9pPr>
          </a:lstStyle>
          <a:p>
            <a:pPr lvl="0"/>
            <a:r>
              <a:rPr lang="nl-NL" smtClean="0"/>
              <a:t>Klik om de modelstijlen te bewerken</a:t>
            </a:r>
          </a:p>
        </p:txBody>
      </p:sp>
      <p:sp>
        <p:nvSpPr>
          <p:cNvPr id="6" name="Tijdelijke aanduiding voor inhoud 5"/>
          <p:cNvSpPr>
            <a:spLocks noGrp="1"/>
          </p:cNvSpPr>
          <p:nvPr>
            <p:ph sz="quarter" idx="4"/>
          </p:nvPr>
        </p:nvSpPr>
        <p:spPr>
          <a:xfrm>
            <a:off x="4645033" y="2173920"/>
            <a:ext cx="4041775" cy="3952391"/>
          </a:xfrm>
          <a:prstGeom prst="rect">
            <a:avLst/>
          </a:prstGeom>
        </p:spPr>
        <p:txBody>
          <a:bodyPr lIns="107228" tIns="53613" rIns="107228" bIns="53613"/>
          <a:lstStyle>
            <a:lvl1pPr>
              <a:defRPr sz="2800"/>
            </a:lvl1pPr>
            <a:lvl2pPr>
              <a:defRPr sz="2300"/>
            </a:lvl2pPr>
            <a:lvl3pPr>
              <a:defRPr sz="2100"/>
            </a:lvl3pPr>
            <a:lvl4pPr>
              <a:defRPr sz="1900"/>
            </a:lvl4pPr>
            <a:lvl5pPr>
              <a:defRPr sz="1900"/>
            </a:lvl5pPr>
            <a:lvl6pPr>
              <a:defRPr sz="1900"/>
            </a:lvl6pPr>
            <a:lvl7pPr>
              <a:defRPr sz="1900"/>
            </a:lvl7pPr>
            <a:lvl8pPr>
              <a:defRPr sz="1900"/>
            </a:lvl8pPr>
            <a:lvl9pPr>
              <a:defRPr sz="19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Tree>
    <p:extLst>
      <p:ext uri="{BB962C8B-B14F-4D97-AF65-F5344CB8AC3E}">
        <p14:creationId xmlns:p14="http://schemas.microsoft.com/office/powerpoint/2010/main" val="3048433054"/>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a:xfrm>
            <a:off x="457200" y="274939"/>
            <a:ext cx="8229600" cy="1141943"/>
          </a:xfrm>
          <a:prstGeom prst="rect">
            <a:avLst/>
          </a:prstGeom>
        </p:spPr>
        <p:txBody>
          <a:bodyPr lIns="107228" tIns="53613" rIns="107228" bIns="53613"/>
          <a:lstStyle/>
          <a:p>
            <a:r>
              <a:rPr lang="nl-NL" smtClean="0"/>
              <a:t>Klik om de stijl te bewerken</a:t>
            </a:r>
            <a:endParaRPr lang="nl-NL"/>
          </a:p>
        </p:txBody>
      </p:sp>
    </p:spTree>
    <p:extLst>
      <p:ext uri="{BB962C8B-B14F-4D97-AF65-F5344CB8AC3E}">
        <p14:creationId xmlns:p14="http://schemas.microsoft.com/office/powerpoint/2010/main" val="3912470688"/>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98144089"/>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457219" y="272801"/>
            <a:ext cx="3008313" cy="1163091"/>
          </a:xfrm>
          <a:prstGeom prst="rect">
            <a:avLst/>
          </a:prstGeom>
        </p:spPr>
        <p:txBody>
          <a:bodyPr lIns="107228" tIns="53613" rIns="107228" bIns="53613" anchor="b"/>
          <a:lstStyle>
            <a:lvl1pPr algn="l">
              <a:defRPr sz="2300" b="1"/>
            </a:lvl1pPr>
          </a:lstStyle>
          <a:p>
            <a:r>
              <a:rPr lang="nl-NL" smtClean="0"/>
              <a:t>Klik om de stijl te bewerken</a:t>
            </a:r>
            <a:endParaRPr lang="nl-NL"/>
          </a:p>
        </p:txBody>
      </p:sp>
      <p:sp>
        <p:nvSpPr>
          <p:cNvPr id="3" name="Tijdelijke aanduiding voor inhoud 2"/>
          <p:cNvSpPr>
            <a:spLocks noGrp="1"/>
          </p:cNvSpPr>
          <p:nvPr>
            <p:ph idx="1"/>
          </p:nvPr>
        </p:nvSpPr>
        <p:spPr>
          <a:xfrm>
            <a:off x="3575051" y="272825"/>
            <a:ext cx="5111750" cy="5853513"/>
          </a:xfrm>
          <a:prstGeom prst="rect">
            <a:avLst/>
          </a:prstGeom>
        </p:spPr>
        <p:txBody>
          <a:bodyPr lIns="107228" tIns="53613" rIns="107228" bIns="53613"/>
          <a:lstStyle>
            <a:lvl1pPr>
              <a:defRPr sz="3800"/>
            </a:lvl1pPr>
            <a:lvl2pPr>
              <a:defRPr sz="3300"/>
            </a:lvl2pPr>
            <a:lvl3pPr>
              <a:defRPr sz="2800"/>
            </a:lvl3pPr>
            <a:lvl4pPr>
              <a:defRPr sz="2300"/>
            </a:lvl4pPr>
            <a:lvl5pPr>
              <a:defRPr sz="2300"/>
            </a:lvl5pPr>
            <a:lvl6pPr>
              <a:defRPr sz="2300"/>
            </a:lvl6pPr>
            <a:lvl7pPr>
              <a:defRPr sz="2300"/>
            </a:lvl7pPr>
            <a:lvl8pPr>
              <a:defRPr sz="2300"/>
            </a:lvl8pPr>
            <a:lvl9pPr>
              <a:defRPr sz="23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tekst 3"/>
          <p:cNvSpPr>
            <a:spLocks noGrp="1"/>
          </p:cNvSpPr>
          <p:nvPr>
            <p:ph type="body" sz="half" idx="2"/>
          </p:nvPr>
        </p:nvSpPr>
        <p:spPr>
          <a:xfrm>
            <a:off x="457219" y="1435896"/>
            <a:ext cx="3008313" cy="4690423"/>
          </a:xfrm>
          <a:prstGeom prst="rect">
            <a:avLst/>
          </a:prstGeom>
        </p:spPr>
        <p:txBody>
          <a:bodyPr lIns="107228" tIns="53613" rIns="107228" bIns="53613"/>
          <a:lstStyle>
            <a:lvl1pPr marL="0" indent="0">
              <a:buNone/>
              <a:defRPr sz="1600"/>
            </a:lvl1pPr>
            <a:lvl2pPr marL="536140" indent="0">
              <a:buNone/>
              <a:defRPr sz="1400"/>
            </a:lvl2pPr>
            <a:lvl3pPr marL="1072279" indent="0">
              <a:buNone/>
              <a:defRPr sz="1200"/>
            </a:lvl3pPr>
            <a:lvl4pPr marL="1608419" indent="0">
              <a:buNone/>
              <a:defRPr sz="1100"/>
            </a:lvl4pPr>
            <a:lvl5pPr marL="2144560" indent="0">
              <a:buNone/>
              <a:defRPr sz="1100"/>
            </a:lvl5pPr>
            <a:lvl6pPr marL="2680698" indent="0">
              <a:buNone/>
              <a:defRPr sz="1100"/>
            </a:lvl6pPr>
            <a:lvl7pPr marL="3216839" indent="0">
              <a:buNone/>
              <a:defRPr sz="1100"/>
            </a:lvl7pPr>
            <a:lvl8pPr marL="3752977" indent="0">
              <a:buNone/>
              <a:defRPr sz="1100"/>
            </a:lvl8pPr>
            <a:lvl9pPr marL="4289117" indent="0">
              <a:buNone/>
              <a:defRPr sz="1100"/>
            </a:lvl9pPr>
          </a:lstStyle>
          <a:p>
            <a:pPr lvl="0"/>
            <a:r>
              <a:rPr lang="nl-NL" smtClean="0"/>
              <a:t>Klik om de modelstijlen te bewerken</a:t>
            </a:r>
          </a:p>
        </p:txBody>
      </p:sp>
    </p:spTree>
    <p:extLst>
      <p:ext uri="{BB962C8B-B14F-4D97-AF65-F5344CB8AC3E}">
        <p14:creationId xmlns:p14="http://schemas.microsoft.com/office/powerpoint/2010/main" val="192759007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403"/>
            <a:ext cx="5486400" cy="566743"/>
          </a:xfrm>
          <a:prstGeom prst="rect">
            <a:avLst/>
          </a:prstGeom>
        </p:spPr>
        <p:txBody>
          <a:bodyPr lIns="107228" tIns="53613" rIns="107228" bIns="53613" anchor="b"/>
          <a:lstStyle>
            <a:lvl1pPr algn="l">
              <a:defRPr sz="2300" b="1"/>
            </a:lvl1pPr>
          </a:lstStyle>
          <a:p>
            <a:r>
              <a:rPr lang="nl-NL" smtClean="0"/>
              <a:t>Klik om de stijl te bewerken</a:t>
            </a:r>
            <a:endParaRPr lang="nl-NL"/>
          </a:p>
        </p:txBody>
      </p:sp>
      <p:sp>
        <p:nvSpPr>
          <p:cNvPr id="3" name="Tijdelijke aanduiding voor afbeelding 2"/>
          <p:cNvSpPr>
            <a:spLocks noGrp="1"/>
          </p:cNvSpPr>
          <p:nvPr>
            <p:ph type="pic" idx="1"/>
          </p:nvPr>
        </p:nvSpPr>
        <p:spPr>
          <a:xfrm>
            <a:off x="1792288" y="613293"/>
            <a:ext cx="5486400" cy="4115223"/>
          </a:xfrm>
          <a:prstGeom prst="rect">
            <a:avLst/>
          </a:prstGeom>
        </p:spPr>
        <p:txBody>
          <a:bodyPr lIns="107228" tIns="53613" rIns="107228" bIns="53613"/>
          <a:lstStyle>
            <a:lvl1pPr marL="0" indent="0">
              <a:buNone/>
              <a:defRPr sz="3800"/>
            </a:lvl1pPr>
            <a:lvl2pPr marL="536140" indent="0">
              <a:buNone/>
              <a:defRPr sz="3300"/>
            </a:lvl2pPr>
            <a:lvl3pPr marL="1072279" indent="0">
              <a:buNone/>
              <a:defRPr sz="2800"/>
            </a:lvl3pPr>
            <a:lvl4pPr marL="1608419" indent="0">
              <a:buNone/>
              <a:defRPr sz="2300"/>
            </a:lvl4pPr>
            <a:lvl5pPr marL="2144560" indent="0">
              <a:buNone/>
              <a:defRPr sz="2300"/>
            </a:lvl5pPr>
            <a:lvl6pPr marL="2680698" indent="0">
              <a:buNone/>
              <a:defRPr sz="2300"/>
            </a:lvl6pPr>
            <a:lvl7pPr marL="3216839" indent="0">
              <a:buNone/>
              <a:defRPr sz="2300"/>
            </a:lvl7pPr>
            <a:lvl8pPr marL="3752977" indent="0">
              <a:buNone/>
              <a:defRPr sz="2300"/>
            </a:lvl8pPr>
            <a:lvl9pPr marL="4289117" indent="0">
              <a:buNone/>
              <a:defRPr sz="2300"/>
            </a:lvl9pPr>
          </a:lstStyle>
          <a:p>
            <a:pPr lvl="0"/>
            <a:endParaRPr lang="nl-NL" noProof="0"/>
          </a:p>
        </p:txBody>
      </p:sp>
      <p:sp>
        <p:nvSpPr>
          <p:cNvPr id="4" name="Tijdelijke aanduiding voor tekst 3"/>
          <p:cNvSpPr>
            <a:spLocks noGrp="1"/>
          </p:cNvSpPr>
          <p:nvPr>
            <p:ph type="body" sz="half" idx="2"/>
          </p:nvPr>
        </p:nvSpPr>
        <p:spPr>
          <a:xfrm>
            <a:off x="1792288" y="5367156"/>
            <a:ext cx="5486400" cy="805705"/>
          </a:xfrm>
          <a:prstGeom prst="rect">
            <a:avLst/>
          </a:prstGeom>
        </p:spPr>
        <p:txBody>
          <a:bodyPr lIns="107228" tIns="53613" rIns="107228" bIns="53613"/>
          <a:lstStyle>
            <a:lvl1pPr marL="0" indent="0">
              <a:buNone/>
              <a:defRPr sz="1600"/>
            </a:lvl1pPr>
            <a:lvl2pPr marL="536140" indent="0">
              <a:buNone/>
              <a:defRPr sz="1400"/>
            </a:lvl2pPr>
            <a:lvl3pPr marL="1072279" indent="0">
              <a:buNone/>
              <a:defRPr sz="1200"/>
            </a:lvl3pPr>
            <a:lvl4pPr marL="1608419" indent="0">
              <a:buNone/>
              <a:defRPr sz="1100"/>
            </a:lvl4pPr>
            <a:lvl5pPr marL="2144560" indent="0">
              <a:buNone/>
              <a:defRPr sz="1100"/>
            </a:lvl5pPr>
            <a:lvl6pPr marL="2680698" indent="0">
              <a:buNone/>
              <a:defRPr sz="1100"/>
            </a:lvl6pPr>
            <a:lvl7pPr marL="3216839" indent="0">
              <a:buNone/>
              <a:defRPr sz="1100"/>
            </a:lvl7pPr>
            <a:lvl8pPr marL="3752977" indent="0">
              <a:buNone/>
              <a:defRPr sz="1100"/>
            </a:lvl8pPr>
            <a:lvl9pPr marL="4289117" indent="0">
              <a:buNone/>
              <a:defRPr sz="1100"/>
            </a:lvl9pPr>
          </a:lstStyle>
          <a:p>
            <a:pPr lvl="0"/>
            <a:r>
              <a:rPr lang="nl-NL" smtClean="0"/>
              <a:t>Klik om de modelstijlen te bewerken</a:t>
            </a:r>
          </a:p>
        </p:txBody>
      </p:sp>
    </p:spTree>
    <p:extLst>
      <p:ext uri="{BB962C8B-B14F-4D97-AF65-F5344CB8AC3E}">
        <p14:creationId xmlns:p14="http://schemas.microsoft.com/office/powerpoint/2010/main" val="982747088"/>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a:xfrm>
            <a:off x="457200" y="274939"/>
            <a:ext cx="8229600" cy="1141943"/>
          </a:xfrm>
          <a:prstGeom prst="rect">
            <a:avLst/>
          </a:prstGeom>
        </p:spPr>
        <p:txBody>
          <a:bodyPr lIns="107228" tIns="53613" rIns="107228" bIns="53613"/>
          <a:lstStyle/>
          <a:p>
            <a:r>
              <a:rPr lang="nl-NL" smtClean="0"/>
              <a:t>Klik om de stijl te bewerken</a:t>
            </a:r>
            <a:endParaRPr lang="nl-NL"/>
          </a:p>
        </p:txBody>
      </p:sp>
      <p:sp>
        <p:nvSpPr>
          <p:cNvPr id="3" name="Tijdelijke aanduiding voor verticale tekst 2"/>
          <p:cNvSpPr>
            <a:spLocks noGrp="1"/>
          </p:cNvSpPr>
          <p:nvPr>
            <p:ph type="body" orient="vert" idx="1"/>
          </p:nvPr>
        </p:nvSpPr>
        <p:spPr>
          <a:xfrm>
            <a:off x="457200" y="1600835"/>
            <a:ext cx="8229600" cy="4525476"/>
          </a:xfrm>
          <a:prstGeom prst="rect">
            <a:avLst/>
          </a:prstGeom>
        </p:spPr>
        <p:txBody>
          <a:bodyPr vert="eaVert" lIns="107228" tIns="53613" rIns="107228" bIns="53613"/>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Tree>
    <p:extLst>
      <p:ext uri="{BB962C8B-B14F-4D97-AF65-F5344CB8AC3E}">
        <p14:creationId xmlns:p14="http://schemas.microsoft.com/office/powerpoint/2010/main" val="1285763216"/>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6629400" y="274941"/>
            <a:ext cx="2057400" cy="5851399"/>
          </a:xfrm>
          <a:prstGeom prst="rect">
            <a:avLst/>
          </a:prstGeom>
        </p:spPr>
        <p:txBody>
          <a:bodyPr vert="eaVert" lIns="107228" tIns="53613" rIns="107228" bIns="53613"/>
          <a:lstStyle/>
          <a:p>
            <a:r>
              <a:rPr lang="nl-NL" smtClean="0"/>
              <a:t>Klik om de stijl te bewerken</a:t>
            </a:r>
            <a:endParaRPr lang="nl-NL"/>
          </a:p>
        </p:txBody>
      </p:sp>
      <p:sp>
        <p:nvSpPr>
          <p:cNvPr id="3" name="Tijdelijke aanduiding voor verticale tekst 2"/>
          <p:cNvSpPr>
            <a:spLocks noGrp="1"/>
          </p:cNvSpPr>
          <p:nvPr>
            <p:ph type="body" orient="vert" idx="1"/>
          </p:nvPr>
        </p:nvSpPr>
        <p:spPr>
          <a:xfrm>
            <a:off x="457200" y="274941"/>
            <a:ext cx="6019800" cy="5851399"/>
          </a:xfrm>
          <a:prstGeom prst="rect">
            <a:avLst/>
          </a:prstGeom>
        </p:spPr>
        <p:txBody>
          <a:bodyPr vert="eaVert" lIns="107228" tIns="53613" rIns="107228" bIns="53613"/>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Tree>
    <p:extLst>
      <p:ext uri="{BB962C8B-B14F-4D97-AF65-F5344CB8AC3E}">
        <p14:creationId xmlns:p14="http://schemas.microsoft.com/office/powerpoint/2010/main" val="2156354425"/>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1219200"/>
            <a:ext cx="7772400" cy="1143000"/>
          </a:xfrm>
          <a:prstGeom prst="rect">
            <a:avLst/>
          </a:prstGeom>
        </p:spPr>
        <p:txBody>
          <a:bodyPr/>
          <a:lstStyle/>
          <a:p>
            <a:r>
              <a:rPr lang="en-US" smtClean="0"/>
              <a:t>Click to edit Master title style</a:t>
            </a:r>
            <a:endParaRPr lang="nl-BE"/>
          </a:p>
        </p:txBody>
      </p:sp>
      <p:sp>
        <p:nvSpPr>
          <p:cNvPr id="3" name="Text Placeholder 2"/>
          <p:cNvSpPr>
            <a:spLocks noGrp="1"/>
          </p:cNvSpPr>
          <p:nvPr>
            <p:ph type="body" sz="half" idx="1"/>
          </p:nvPr>
        </p:nvSpPr>
        <p:spPr>
          <a:xfrm>
            <a:off x="685800" y="2514600"/>
            <a:ext cx="3810000" cy="3429000"/>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2514600"/>
            <a:ext cx="3810000" cy="3429000"/>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Tree>
    <p:extLst>
      <p:ext uri="{BB962C8B-B14F-4D97-AF65-F5344CB8AC3E}">
        <p14:creationId xmlns:p14="http://schemas.microsoft.com/office/powerpoint/2010/main" val="1807362382"/>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obj">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a:xfrm>
            <a:off x="457200" y="274933"/>
            <a:ext cx="8229600" cy="1141943"/>
          </a:xfrm>
          <a:prstGeom prst="rect">
            <a:avLst/>
          </a:prstGeom>
        </p:spPr>
        <p:txBody>
          <a:bodyPr lIns="107250" tIns="53625" rIns="107250" bIns="53625"/>
          <a:lstStyle/>
          <a:p>
            <a:r>
              <a:rPr lang="nl-NL" dirty="0" smtClean="0"/>
              <a:t>Klik om de stijl te bewerken</a:t>
            </a:r>
            <a:endParaRPr lang="nl-NL" dirty="0"/>
          </a:p>
        </p:txBody>
      </p:sp>
      <p:sp>
        <p:nvSpPr>
          <p:cNvPr id="3" name="Tijdelijke aanduiding voor inhoud 2"/>
          <p:cNvSpPr>
            <a:spLocks noGrp="1"/>
          </p:cNvSpPr>
          <p:nvPr>
            <p:ph idx="1"/>
          </p:nvPr>
        </p:nvSpPr>
        <p:spPr>
          <a:xfrm>
            <a:off x="457200" y="1600835"/>
            <a:ext cx="8229600" cy="4525476"/>
          </a:xfrm>
          <a:prstGeom prst="rect">
            <a:avLst/>
          </a:prstGeom>
        </p:spPr>
        <p:txBody>
          <a:bodyPr lIns="107250" tIns="53625" rIns="107250" bIns="53625"/>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Tree>
    <p:extLst>
      <p:ext uri="{BB962C8B-B14F-4D97-AF65-F5344CB8AC3E}">
        <p14:creationId xmlns:p14="http://schemas.microsoft.com/office/powerpoint/2010/main" val="1370445493"/>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woObj">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a:xfrm>
            <a:off x="457200" y="274933"/>
            <a:ext cx="8229600" cy="1141943"/>
          </a:xfrm>
          <a:prstGeom prst="rect">
            <a:avLst/>
          </a:prstGeom>
        </p:spPr>
        <p:txBody>
          <a:bodyPr lIns="107250" tIns="53625" rIns="107250" bIns="53625"/>
          <a:lstStyle/>
          <a:p>
            <a:r>
              <a:rPr lang="nl-NL" smtClean="0"/>
              <a:t>Klik om de stijl te bewerken</a:t>
            </a:r>
            <a:endParaRPr lang="nl-NL"/>
          </a:p>
        </p:txBody>
      </p:sp>
      <p:sp>
        <p:nvSpPr>
          <p:cNvPr id="3" name="Tijdelijke aanduiding voor inhoud 2"/>
          <p:cNvSpPr>
            <a:spLocks noGrp="1"/>
          </p:cNvSpPr>
          <p:nvPr>
            <p:ph sz="half" idx="1"/>
          </p:nvPr>
        </p:nvSpPr>
        <p:spPr>
          <a:xfrm>
            <a:off x="457200" y="1600835"/>
            <a:ext cx="4038600" cy="4525476"/>
          </a:xfrm>
          <a:prstGeom prst="rect">
            <a:avLst/>
          </a:prstGeom>
        </p:spPr>
        <p:txBody>
          <a:bodyPr lIns="107250" tIns="53625" rIns="107250" bIns="53625"/>
          <a:lstStyle>
            <a:lvl1pPr>
              <a:defRPr sz="3300"/>
            </a:lvl1pPr>
            <a:lvl2pPr>
              <a:defRPr sz="2800"/>
            </a:lvl2pPr>
            <a:lvl3pPr>
              <a:defRPr sz="2300"/>
            </a:lvl3pPr>
            <a:lvl4pPr>
              <a:defRPr sz="2100"/>
            </a:lvl4pPr>
            <a:lvl5pPr>
              <a:defRPr sz="2100"/>
            </a:lvl5pPr>
            <a:lvl6pPr>
              <a:defRPr sz="2100"/>
            </a:lvl6pPr>
            <a:lvl7pPr>
              <a:defRPr sz="2100"/>
            </a:lvl7pPr>
            <a:lvl8pPr>
              <a:defRPr sz="2100"/>
            </a:lvl8pPr>
            <a:lvl9pPr>
              <a:defRPr sz="21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inhoud 3"/>
          <p:cNvSpPr>
            <a:spLocks noGrp="1"/>
          </p:cNvSpPr>
          <p:nvPr>
            <p:ph sz="half" idx="2"/>
          </p:nvPr>
        </p:nvSpPr>
        <p:spPr>
          <a:xfrm>
            <a:off x="4648200" y="1600835"/>
            <a:ext cx="4038600" cy="4525476"/>
          </a:xfrm>
          <a:prstGeom prst="rect">
            <a:avLst/>
          </a:prstGeom>
        </p:spPr>
        <p:txBody>
          <a:bodyPr lIns="107250" tIns="53625" rIns="107250" bIns="53625"/>
          <a:lstStyle>
            <a:lvl1pPr>
              <a:defRPr sz="3300"/>
            </a:lvl1pPr>
            <a:lvl2pPr>
              <a:defRPr sz="2800"/>
            </a:lvl2pPr>
            <a:lvl3pPr>
              <a:defRPr sz="2300"/>
            </a:lvl3pPr>
            <a:lvl4pPr>
              <a:defRPr sz="2100"/>
            </a:lvl4pPr>
            <a:lvl5pPr>
              <a:defRPr sz="2100"/>
            </a:lvl5pPr>
            <a:lvl6pPr>
              <a:defRPr sz="2100"/>
            </a:lvl6pPr>
            <a:lvl7pPr>
              <a:defRPr sz="2100"/>
            </a:lvl7pPr>
            <a:lvl8pPr>
              <a:defRPr sz="2100"/>
            </a:lvl8pPr>
            <a:lvl9pPr>
              <a:defRPr sz="21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Tree>
    <p:extLst>
      <p:ext uri="{BB962C8B-B14F-4D97-AF65-F5344CB8AC3E}">
        <p14:creationId xmlns:p14="http://schemas.microsoft.com/office/powerpoint/2010/main" val="3760781372"/>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type="title" preserve="1">
  <p:cSld name="Titeldia">
    <p:spTree>
      <p:nvGrpSpPr>
        <p:cNvPr id="1" name=""/>
        <p:cNvGrpSpPr/>
        <p:nvPr/>
      </p:nvGrpSpPr>
      <p:grpSpPr>
        <a:xfrm>
          <a:off x="0" y="0"/>
          <a:ext cx="0" cy="0"/>
          <a:chOff x="0" y="0"/>
          <a:chExt cx="0" cy="0"/>
        </a:xfrm>
      </p:grpSpPr>
      <p:sp>
        <p:nvSpPr>
          <p:cNvPr id="4" name="Rechthoek 3"/>
          <p:cNvSpPr/>
          <p:nvPr/>
        </p:nvSpPr>
        <p:spPr>
          <a:xfrm>
            <a:off x="0" y="15"/>
            <a:ext cx="9144000" cy="69215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nl-NL">
              <a:solidFill>
                <a:srgbClr val="FFFFFF"/>
              </a:solidFill>
              <a:latin typeface="Arial"/>
            </a:endParaRPr>
          </a:p>
        </p:txBody>
      </p:sp>
      <p:pic>
        <p:nvPicPr>
          <p:cNvPr id="5" name="Afbeelding 7" descr="BAM_LOGOBLOK goeie kleuren copy.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84225" y="549276"/>
            <a:ext cx="7532688" cy="3706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hthoek 11"/>
          <p:cNvSpPr>
            <a:spLocks noChangeArrowheads="1"/>
          </p:cNvSpPr>
          <p:nvPr/>
        </p:nvSpPr>
        <p:spPr bwMode="auto">
          <a:xfrm>
            <a:off x="0" y="6165865"/>
            <a:ext cx="9144000" cy="692151"/>
          </a:xfrm>
          <a:prstGeom prst="rect">
            <a:avLst/>
          </a:prstGeom>
          <a:solidFill>
            <a:schemeClr val="bg1"/>
          </a:solidFill>
          <a:ln>
            <a:noFill/>
          </a:ln>
          <a:extLst>
            <a:ext uri="{91240B29-F687-4f45-9708-019B960494DF}">
              <a14:hiddenLine xmlns:a14="http://schemas.microsoft.com/office/drawing/2010/main" w="25400">
                <a:solidFill>
                  <a:srgbClr val="000000"/>
                </a:solidFill>
                <a:miter lim="800000"/>
                <a:headEnd/>
                <a:tailEnd/>
              </a14:hiddenLine>
            </a:ext>
          </a:extLst>
        </p:spPr>
        <p:txBody>
          <a:bodyPr lIns="756000" tIns="252000" rIns="0" bIns="0"/>
          <a:lstStyle/>
          <a:p>
            <a:pPr fontAlgn="base">
              <a:spcBef>
                <a:spcPct val="20000"/>
              </a:spcBef>
              <a:spcAft>
                <a:spcPct val="0"/>
              </a:spcAft>
            </a:pPr>
            <a:r>
              <a:rPr lang="nl-NL" sz="2000" smtClean="0">
                <a:solidFill>
                  <a:srgbClr val="FF6600"/>
                </a:solidFill>
                <a:latin typeface="Arial" charset="0"/>
                <a:ea typeface="ＭＳ Ｐゴシック" charset="0"/>
                <a:cs typeface="ＭＳ Ｐゴシック" charset="0"/>
              </a:rPr>
              <a:t>Onze wereld vraagt erom.</a:t>
            </a:r>
          </a:p>
        </p:txBody>
      </p:sp>
      <p:pic>
        <p:nvPicPr>
          <p:cNvPr id="7" name="Afbeelding 8" descr="BAM_LOGOBLOK goeie kleuren copy klein.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524770" y="5949949"/>
            <a:ext cx="1458913" cy="719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7" name="Rectangle 9"/>
          <p:cNvSpPr>
            <a:spLocks noGrp="1" noChangeArrowheads="1"/>
          </p:cNvSpPr>
          <p:nvPr>
            <p:ph type="ctrTitle"/>
          </p:nvPr>
        </p:nvSpPr>
        <p:spPr>
          <a:xfrm>
            <a:off x="1042988" y="593727"/>
            <a:ext cx="3243262" cy="2476500"/>
          </a:xfrm>
        </p:spPr>
        <p:txBody>
          <a:bodyPr/>
          <a:lstStyle>
            <a:lvl1pPr>
              <a:defRPr smtClean="0">
                <a:solidFill>
                  <a:schemeClr val="bg1"/>
                </a:solidFill>
              </a:defRPr>
            </a:lvl1pPr>
          </a:lstStyle>
          <a:p>
            <a:r>
              <a:rPr lang="nl-NL" smtClean="0"/>
              <a:t>Click to edit Master title style</a:t>
            </a:r>
          </a:p>
        </p:txBody>
      </p:sp>
      <p:sp>
        <p:nvSpPr>
          <p:cNvPr id="15368" name="Rectangle 10"/>
          <p:cNvSpPr>
            <a:spLocks noGrp="1" noChangeArrowheads="1"/>
          </p:cNvSpPr>
          <p:nvPr>
            <p:ph type="subTitle" idx="1"/>
          </p:nvPr>
        </p:nvSpPr>
        <p:spPr>
          <a:xfrm>
            <a:off x="1042988" y="3065478"/>
            <a:ext cx="3243262" cy="1008063"/>
          </a:xfrm>
        </p:spPr>
        <p:txBody>
          <a:bodyPr/>
          <a:lstStyle>
            <a:lvl1pPr marL="0" indent="0">
              <a:buFont typeface="Wingdings" pitchFamily="2" charset="2"/>
              <a:buNone/>
              <a:defRPr sz="2000" b="1" smtClean="0"/>
            </a:lvl1pPr>
          </a:lstStyle>
          <a:p>
            <a:r>
              <a:rPr lang="nl-NL" smtClean="0"/>
              <a:t>Click to edit Master subtitle style</a:t>
            </a:r>
          </a:p>
        </p:txBody>
      </p:sp>
    </p:spTree>
    <p:extLst>
      <p:ext uri="{BB962C8B-B14F-4D97-AF65-F5344CB8AC3E}">
        <p14:creationId xmlns:p14="http://schemas.microsoft.com/office/powerpoint/2010/main" val="3844732804"/>
      </p:ext>
    </p:extLst>
  </p:cSld>
  <p:clrMapOvr>
    <a:masterClrMapping/>
  </p:clrMapOvr>
  <p:hf hdr="0" ftr="0" dt="0"/>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Titel en object">
    <p:spTree>
      <p:nvGrpSpPr>
        <p:cNvPr id="1" name=""/>
        <p:cNvGrpSpPr/>
        <p:nvPr/>
      </p:nvGrpSpPr>
      <p:grpSpPr>
        <a:xfrm>
          <a:off x="0" y="0"/>
          <a:ext cx="0" cy="0"/>
          <a:chOff x="0" y="0"/>
          <a:chExt cx="0" cy="0"/>
        </a:xfrm>
      </p:grpSpPr>
      <p:sp>
        <p:nvSpPr>
          <p:cNvPr id="3" name="Tijdelijke aanduiding voor inhoud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dirty="0"/>
          </a:p>
        </p:txBody>
      </p:sp>
      <p:sp>
        <p:nvSpPr>
          <p:cNvPr id="5" name="Title 4"/>
          <p:cNvSpPr>
            <a:spLocks noGrp="1"/>
          </p:cNvSpPr>
          <p:nvPr>
            <p:ph type="title"/>
          </p:nvPr>
        </p:nvSpPr>
        <p:spPr/>
        <p:txBody>
          <a:bodyPr/>
          <a:lstStyle/>
          <a:p>
            <a:r>
              <a:rPr lang="en-US" smtClean="0"/>
              <a:t>Click to edit Master title style</a:t>
            </a:r>
            <a:endParaRPr lang="nl-NL"/>
          </a:p>
        </p:txBody>
      </p:sp>
      <p:sp>
        <p:nvSpPr>
          <p:cNvPr id="4" name="Tijdelijke aanduiding voor dianummer 5"/>
          <p:cNvSpPr>
            <a:spLocks noGrp="1"/>
          </p:cNvSpPr>
          <p:nvPr>
            <p:ph type="sldNum" sz="quarter" idx="10"/>
          </p:nvPr>
        </p:nvSpPr>
        <p:spPr>
          <a:ln/>
        </p:spPr>
        <p:txBody>
          <a:bodyPr/>
          <a:lstStyle>
            <a:lvl1pPr>
              <a:defRPr/>
            </a:lvl1pPr>
          </a:lstStyle>
          <a:p>
            <a:pPr>
              <a:defRPr/>
            </a:pPr>
            <a:fld id="{66C91A04-11EE-1E4A-ACC5-04DCF8807D04}" type="slidenum">
              <a:rPr lang="nl-NL">
                <a:solidFill>
                  <a:srgbClr val="FFFFFF"/>
                </a:solidFill>
              </a:rPr>
              <a:pPr>
                <a:defRPr/>
              </a:pPr>
              <a:t>‹nr.›</a:t>
            </a:fld>
            <a:endParaRPr lang="nl-NL">
              <a:solidFill>
                <a:srgbClr val="FFFFFF"/>
              </a:solidFill>
            </a:endParaRPr>
          </a:p>
        </p:txBody>
      </p:sp>
    </p:spTree>
    <p:extLst>
      <p:ext uri="{BB962C8B-B14F-4D97-AF65-F5344CB8AC3E}">
        <p14:creationId xmlns:p14="http://schemas.microsoft.com/office/powerpoint/2010/main" val="897672218"/>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smtClean="0"/>
              <a:t>Click to edit Master title style</a:t>
            </a:r>
            <a:endParaRPr lang="nl-NL" dirty="0"/>
          </a:p>
        </p:txBody>
      </p:sp>
      <p:sp>
        <p:nvSpPr>
          <p:cNvPr id="3" name="Tijdelijke aanduiding voor dianummer 5"/>
          <p:cNvSpPr>
            <a:spLocks noGrp="1"/>
          </p:cNvSpPr>
          <p:nvPr>
            <p:ph type="sldNum" sz="quarter" idx="10"/>
          </p:nvPr>
        </p:nvSpPr>
        <p:spPr>
          <a:ln/>
        </p:spPr>
        <p:txBody>
          <a:bodyPr/>
          <a:lstStyle>
            <a:lvl1pPr>
              <a:defRPr/>
            </a:lvl1pPr>
          </a:lstStyle>
          <a:p>
            <a:pPr>
              <a:defRPr/>
            </a:pPr>
            <a:fld id="{B57BC3B5-0F18-964E-9790-675637819C78}" type="slidenum">
              <a:rPr lang="nl-NL">
                <a:solidFill>
                  <a:srgbClr val="FFFFFF"/>
                </a:solidFill>
              </a:rPr>
              <a:pPr>
                <a:defRPr/>
              </a:pPr>
              <a:t>‹nr.›</a:t>
            </a:fld>
            <a:endParaRPr lang="nl-NL">
              <a:solidFill>
                <a:srgbClr val="FFFFFF"/>
              </a:solidFill>
            </a:endParaRPr>
          </a:p>
        </p:txBody>
      </p:sp>
    </p:spTree>
    <p:extLst>
      <p:ext uri="{BB962C8B-B14F-4D97-AF65-F5344CB8AC3E}">
        <p14:creationId xmlns:p14="http://schemas.microsoft.com/office/powerpoint/2010/main" val="4254329970"/>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ianummer 5"/>
          <p:cNvSpPr>
            <a:spLocks noGrp="1"/>
          </p:cNvSpPr>
          <p:nvPr>
            <p:ph type="sldNum" sz="quarter" idx="10"/>
          </p:nvPr>
        </p:nvSpPr>
        <p:spPr>
          <a:ln/>
        </p:spPr>
        <p:txBody>
          <a:bodyPr/>
          <a:lstStyle>
            <a:lvl1pPr>
              <a:defRPr/>
            </a:lvl1pPr>
          </a:lstStyle>
          <a:p>
            <a:pPr>
              <a:defRPr/>
            </a:pPr>
            <a:fld id="{6802DBD0-A6C2-DC49-B1C9-28D77FA6D2BD}" type="slidenum">
              <a:rPr lang="nl-NL">
                <a:solidFill>
                  <a:srgbClr val="FFFFFF"/>
                </a:solidFill>
              </a:rPr>
              <a:pPr>
                <a:defRPr/>
              </a:pPr>
              <a:t>‹nr.›</a:t>
            </a:fld>
            <a:endParaRPr lang="nl-NL">
              <a:solidFill>
                <a:srgbClr val="FFFFFF"/>
              </a:solidFill>
            </a:endParaRPr>
          </a:p>
        </p:txBody>
      </p:sp>
    </p:spTree>
    <p:extLst>
      <p:ext uri="{BB962C8B-B14F-4D97-AF65-F5344CB8AC3E}">
        <p14:creationId xmlns:p14="http://schemas.microsoft.com/office/powerpoint/2010/main" val="4279610370"/>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41"/>
            <a:ext cx="7772400" cy="1470025"/>
          </a:xfrm>
        </p:spPr>
        <p:txBody>
          <a:bodyPr/>
          <a:lstStyle/>
          <a:p>
            <a:r>
              <a:rPr lang="en-US" smtClean="0"/>
              <a:t>Click to edit Master title style</a:t>
            </a:r>
            <a:endParaRPr lang="nl-NL"/>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NL"/>
          </a:p>
        </p:txBody>
      </p:sp>
      <p:sp>
        <p:nvSpPr>
          <p:cNvPr id="4" name="Date Placeholder 3"/>
          <p:cNvSpPr>
            <a:spLocks noGrp="1"/>
          </p:cNvSpPr>
          <p:nvPr>
            <p:ph type="dt" sz="half" idx="10"/>
          </p:nvPr>
        </p:nvSpPr>
        <p:spPr/>
        <p:txBody>
          <a:bodyPr/>
          <a:lstStyle/>
          <a:p>
            <a:fld id="{F5BC5DE1-A56C-4783-B550-196659029D0A}" type="datetimeFigureOut">
              <a:rPr lang="nl-NL" smtClean="0">
                <a:solidFill>
                  <a:prstClr val="black">
                    <a:tint val="75000"/>
                  </a:prstClr>
                </a:solidFill>
                <a:latin typeface="Calibri"/>
              </a:rPr>
              <a:pPr/>
              <a:t>05-05-14</a:t>
            </a:fld>
            <a:endParaRPr lang="nl-NL">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nl-NL">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92B809D6-CAD6-4A01-9132-48609E444670}" type="slidenum">
              <a:rPr lang="nl-NL" smtClean="0">
                <a:solidFill>
                  <a:prstClr val="black">
                    <a:tint val="75000"/>
                  </a:prstClr>
                </a:solidFill>
                <a:latin typeface="Calibri"/>
              </a:rPr>
              <a:pPr/>
              <a:t>‹nr.›</a:t>
            </a:fld>
            <a:endParaRPr lang="nl-NL">
              <a:solidFill>
                <a:prstClr val="black">
                  <a:tint val="75000"/>
                </a:prstClr>
              </a:solidFill>
              <a:latin typeface="Calibri"/>
            </a:endParaRPr>
          </a:p>
        </p:txBody>
      </p:sp>
    </p:spTree>
    <p:extLst>
      <p:ext uri="{BB962C8B-B14F-4D97-AF65-F5344CB8AC3E}">
        <p14:creationId xmlns:p14="http://schemas.microsoft.com/office/powerpoint/2010/main" val="2699688834"/>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NL"/>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a:p>
        </p:txBody>
      </p:sp>
      <p:sp>
        <p:nvSpPr>
          <p:cNvPr id="4" name="Date Placeholder 3"/>
          <p:cNvSpPr>
            <a:spLocks noGrp="1"/>
          </p:cNvSpPr>
          <p:nvPr>
            <p:ph type="dt" sz="half" idx="10"/>
          </p:nvPr>
        </p:nvSpPr>
        <p:spPr/>
        <p:txBody>
          <a:bodyPr/>
          <a:lstStyle/>
          <a:p>
            <a:fld id="{F5BC5DE1-A56C-4783-B550-196659029D0A}" type="datetimeFigureOut">
              <a:rPr lang="nl-NL" smtClean="0">
                <a:solidFill>
                  <a:prstClr val="black">
                    <a:tint val="75000"/>
                  </a:prstClr>
                </a:solidFill>
                <a:latin typeface="Calibri"/>
              </a:rPr>
              <a:pPr/>
              <a:t>05-05-14</a:t>
            </a:fld>
            <a:endParaRPr lang="nl-NL">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nl-NL">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92B809D6-CAD6-4A01-9132-48609E444670}" type="slidenum">
              <a:rPr lang="nl-NL" smtClean="0">
                <a:solidFill>
                  <a:prstClr val="black">
                    <a:tint val="75000"/>
                  </a:prstClr>
                </a:solidFill>
                <a:latin typeface="Calibri"/>
              </a:rPr>
              <a:pPr/>
              <a:t>‹nr.›</a:t>
            </a:fld>
            <a:endParaRPr lang="nl-NL">
              <a:solidFill>
                <a:prstClr val="black">
                  <a:tint val="75000"/>
                </a:prstClr>
              </a:solidFill>
              <a:latin typeface="Calibri"/>
            </a:endParaRPr>
          </a:p>
        </p:txBody>
      </p:sp>
    </p:spTree>
    <p:extLst>
      <p:ext uri="{BB962C8B-B14F-4D97-AF65-F5344CB8AC3E}">
        <p14:creationId xmlns:p14="http://schemas.microsoft.com/office/powerpoint/2010/main" val="1451957562"/>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1"/>
            <a:ext cx="7772400" cy="1362075"/>
          </a:xfrm>
        </p:spPr>
        <p:txBody>
          <a:bodyPr anchor="t"/>
          <a:lstStyle>
            <a:lvl1pPr algn="l">
              <a:defRPr sz="4000" b="1" cap="all"/>
            </a:lvl1pPr>
          </a:lstStyle>
          <a:p>
            <a:r>
              <a:rPr lang="en-US" smtClean="0"/>
              <a:t>Click to edit Master title style</a:t>
            </a:r>
            <a:endParaRPr lang="nl-NL"/>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5BC5DE1-A56C-4783-B550-196659029D0A}" type="datetimeFigureOut">
              <a:rPr lang="nl-NL" smtClean="0">
                <a:solidFill>
                  <a:prstClr val="black">
                    <a:tint val="75000"/>
                  </a:prstClr>
                </a:solidFill>
                <a:latin typeface="Calibri"/>
              </a:rPr>
              <a:pPr/>
              <a:t>05-05-14</a:t>
            </a:fld>
            <a:endParaRPr lang="nl-NL">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nl-NL">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92B809D6-CAD6-4A01-9132-48609E444670}" type="slidenum">
              <a:rPr lang="nl-NL" smtClean="0">
                <a:solidFill>
                  <a:prstClr val="black">
                    <a:tint val="75000"/>
                  </a:prstClr>
                </a:solidFill>
                <a:latin typeface="Calibri"/>
              </a:rPr>
              <a:pPr/>
              <a:t>‹nr.›</a:t>
            </a:fld>
            <a:endParaRPr lang="nl-NL">
              <a:solidFill>
                <a:prstClr val="black">
                  <a:tint val="75000"/>
                </a:prstClr>
              </a:solidFill>
              <a:latin typeface="Calibri"/>
            </a:endParaRPr>
          </a:p>
        </p:txBody>
      </p:sp>
    </p:spTree>
    <p:extLst>
      <p:ext uri="{BB962C8B-B14F-4D97-AF65-F5344CB8AC3E}">
        <p14:creationId xmlns:p14="http://schemas.microsoft.com/office/powerpoint/2010/main" val="1868995722"/>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NL"/>
          </a:p>
        </p:txBody>
      </p:sp>
      <p:sp>
        <p:nvSpPr>
          <p:cNvPr id="3" name="Content Placeholder 2"/>
          <p:cNvSpPr>
            <a:spLocks noGrp="1"/>
          </p:cNvSpPr>
          <p:nvPr>
            <p:ph sz="half" idx="1"/>
          </p:nvPr>
        </p:nvSpPr>
        <p:spPr>
          <a:xfrm>
            <a:off x="457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a:p>
        </p:txBody>
      </p:sp>
      <p:sp>
        <p:nvSpPr>
          <p:cNvPr id="4" name="Content Placeholder 3"/>
          <p:cNvSpPr>
            <a:spLocks noGrp="1"/>
          </p:cNvSpPr>
          <p:nvPr>
            <p:ph sz="half" idx="2"/>
          </p:nvPr>
        </p:nvSpPr>
        <p:spPr>
          <a:xfrm>
            <a:off x="4648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a:p>
        </p:txBody>
      </p:sp>
      <p:sp>
        <p:nvSpPr>
          <p:cNvPr id="5" name="Date Placeholder 4"/>
          <p:cNvSpPr>
            <a:spLocks noGrp="1"/>
          </p:cNvSpPr>
          <p:nvPr>
            <p:ph type="dt" sz="half" idx="10"/>
          </p:nvPr>
        </p:nvSpPr>
        <p:spPr/>
        <p:txBody>
          <a:bodyPr/>
          <a:lstStyle/>
          <a:p>
            <a:fld id="{F5BC5DE1-A56C-4783-B550-196659029D0A}" type="datetimeFigureOut">
              <a:rPr lang="nl-NL" smtClean="0">
                <a:solidFill>
                  <a:prstClr val="black">
                    <a:tint val="75000"/>
                  </a:prstClr>
                </a:solidFill>
                <a:latin typeface="Calibri"/>
              </a:rPr>
              <a:pPr/>
              <a:t>05-05-14</a:t>
            </a:fld>
            <a:endParaRPr lang="nl-NL">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nl-NL">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92B809D6-CAD6-4A01-9132-48609E444670}" type="slidenum">
              <a:rPr lang="nl-NL" smtClean="0">
                <a:solidFill>
                  <a:prstClr val="black">
                    <a:tint val="75000"/>
                  </a:prstClr>
                </a:solidFill>
                <a:latin typeface="Calibri"/>
              </a:rPr>
              <a:pPr/>
              <a:t>‹nr.›</a:t>
            </a:fld>
            <a:endParaRPr lang="nl-NL">
              <a:solidFill>
                <a:prstClr val="black">
                  <a:tint val="75000"/>
                </a:prstClr>
              </a:solidFill>
              <a:latin typeface="Calibri"/>
            </a:endParaRPr>
          </a:p>
        </p:txBody>
      </p:sp>
    </p:spTree>
    <p:extLst>
      <p:ext uri="{BB962C8B-B14F-4D97-AF65-F5344CB8AC3E}">
        <p14:creationId xmlns:p14="http://schemas.microsoft.com/office/powerpoint/2010/main" val="4132044298"/>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Layout>
</file>

<file path=ppt/slideLayouts/slideLayout8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NL"/>
          </a:p>
        </p:txBody>
      </p:sp>
      <p:sp>
        <p:nvSpPr>
          <p:cNvPr id="3" name="Text Placeholder 2"/>
          <p:cNvSpPr>
            <a:spLocks noGrp="1"/>
          </p:cNvSpPr>
          <p:nvPr>
            <p:ph type="body" idx="1"/>
          </p:nvPr>
        </p:nvSpPr>
        <p:spPr>
          <a:xfrm>
            <a:off x="457200" y="1535113"/>
            <a:ext cx="4040188"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a:p>
        </p:txBody>
      </p:sp>
      <p:sp>
        <p:nvSpPr>
          <p:cNvPr id="5" name="Text Placeholder 4"/>
          <p:cNvSpPr>
            <a:spLocks noGrp="1"/>
          </p:cNvSpPr>
          <p:nvPr>
            <p:ph type="body" sz="quarter" idx="3"/>
          </p:nvPr>
        </p:nvSpPr>
        <p:spPr>
          <a:xfrm>
            <a:off x="4645033" y="1535113"/>
            <a:ext cx="4041775"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3"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a:p>
        </p:txBody>
      </p:sp>
      <p:sp>
        <p:nvSpPr>
          <p:cNvPr id="7" name="Date Placeholder 6"/>
          <p:cNvSpPr>
            <a:spLocks noGrp="1"/>
          </p:cNvSpPr>
          <p:nvPr>
            <p:ph type="dt" sz="half" idx="10"/>
          </p:nvPr>
        </p:nvSpPr>
        <p:spPr/>
        <p:txBody>
          <a:bodyPr/>
          <a:lstStyle/>
          <a:p>
            <a:fld id="{F5BC5DE1-A56C-4783-B550-196659029D0A}" type="datetimeFigureOut">
              <a:rPr lang="nl-NL" smtClean="0">
                <a:solidFill>
                  <a:prstClr val="black">
                    <a:tint val="75000"/>
                  </a:prstClr>
                </a:solidFill>
                <a:latin typeface="Calibri"/>
              </a:rPr>
              <a:pPr/>
              <a:t>05-05-14</a:t>
            </a:fld>
            <a:endParaRPr lang="nl-NL">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nl-NL">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92B809D6-CAD6-4A01-9132-48609E444670}" type="slidenum">
              <a:rPr lang="nl-NL" smtClean="0">
                <a:solidFill>
                  <a:prstClr val="black">
                    <a:tint val="75000"/>
                  </a:prstClr>
                </a:solidFill>
                <a:latin typeface="Calibri"/>
              </a:rPr>
              <a:pPr/>
              <a:t>‹nr.›</a:t>
            </a:fld>
            <a:endParaRPr lang="nl-NL">
              <a:solidFill>
                <a:prstClr val="black">
                  <a:tint val="75000"/>
                </a:prstClr>
              </a:solidFill>
              <a:latin typeface="Calibri"/>
            </a:endParaRPr>
          </a:p>
        </p:txBody>
      </p:sp>
    </p:spTree>
    <p:extLst>
      <p:ext uri="{BB962C8B-B14F-4D97-AF65-F5344CB8AC3E}">
        <p14:creationId xmlns:p14="http://schemas.microsoft.com/office/powerpoint/2010/main" val="714219529"/>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Layout>
</file>

<file path=ppt/slideLayouts/slideLayout8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NL"/>
          </a:p>
        </p:txBody>
      </p:sp>
      <p:sp>
        <p:nvSpPr>
          <p:cNvPr id="3" name="Date Placeholder 2"/>
          <p:cNvSpPr>
            <a:spLocks noGrp="1"/>
          </p:cNvSpPr>
          <p:nvPr>
            <p:ph type="dt" sz="half" idx="10"/>
          </p:nvPr>
        </p:nvSpPr>
        <p:spPr/>
        <p:txBody>
          <a:bodyPr/>
          <a:lstStyle/>
          <a:p>
            <a:fld id="{F5BC5DE1-A56C-4783-B550-196659029D0A}" type="datetimeFigureOut">
              <a:rPr lang="nl-NL" smtClean="0">
                <a:solidFill>
                  <a:prstClr val="black">
                    <a:tint val="75000"/>
                  </a:prstClr>
                </a:solidFill>
                <a:latin typeface="Calibri"/>
              </a:rPr>
              <a:pPr/>
              <a:t>05-05-14</a:t>
            </a:fld>
            <a:endParaRPr lang="nl-NL">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nl-NL">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92B809D6-CAD6-4A01-9132-48609E444670}" type="slidenum">
              <a:rPr lang="nl-NL" smtClean="0">
                <a:solidFill>
                  <a:prstClr val="black">
                    <a:tint val="75000"/>
                  </a:prstClr>
                </a:solidFill>
                <a:latin typeface="Calibri"/>
              </a:rPr>
              <a:pPr/>
              <a:t>‹nr.›</a:t>
            </a:fld>
            <a:endParaRPr lang="nl-NL">
              <a:solidFill>
                <a:prstClr val="black">
                  <a:tint val="75000"/>
                </a:prstClr>
              </a:solidFill>
              <a:latin typeface="Calibri"/>
            </a:endParaRPr>
          </a:p>
        </p:txBody>
      </p:sp>
    </p:spTree>
    <p:extLst>
      <p:ext uri="{BB962C8B-B14F-4D97-AF65-F5344CB8AC3E}">
        <p14:creationId xmlns:p14="http://schemas.microsoft.com/office/powerpoint/2010/main" val="95271764"/>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Layout>
</file>

<file path=ppt/slideLayouts/slideLayout8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5BC5DE1-A56C-4783-B550-196659029D0A}" type="datetimeFigureOut">
              <a:rPr lang="nl-NL" smtClean="0">
                <a:solidFill>
                  <a:prstClr val="black">
                    <a:tint val="75000"/>
                  </a:prstClr>
                </a:solidFill>
                <a:latin typeface="Calibri"/>
              </a:rPr>
              <a:pPr/>
              <a:t>05-05-14</a:t>
            </a:fld>
            <a:endParaRPr lang="nl-NL">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nl-NL">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92B809D6-CAD6-4A01-9132-48609E444670}" type="slidenum">
              <a:rPr lang="nl-NL" smtClean="0">
                <a:solidFill>
                  <a:prstClr val="black">
                    <a:tint val="75000"/>
                  </a:prstClr>
                </a:solidFill>
                <a:latin typeface="Calibri"/>
              </a:rPr>
              <a:pPr/>
              <a:t>‹nr.›</a:t>
            </a:fld>
            <a:endParaRPr lang="nl-NL">
              <a:solidFill>
                <a:prstClr val="black">
                  <a:tint val="75000"/>
                </a:prstClr>
              </a:solidFill>
              <a:latin typeface="Calibri"/>
            </a:endParaRPr>
          </a:p>
        </p:txBody>
      </p:sp>
    </p:spTree>
    <p:extLst>
      <p:ext uri="{BB962C8B-B14F-4D97-AF65-F5344CB8AC3E}">
        <p14:creationId xmlns:p14="http://schemas.microsoft.com/office/powerpoint/2010/main" val="918033467"/>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Layout>
</file>

<file path=ppt/slideLayouts/slideLayout9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19" y="273049"/>
            <a:ext cx="3008313" cy="1162051"/>
          </a:xfrm>
        </p:spPr>
        <p:txBody>
          <a:bodyPr anchor="b"/>
          <a:lstStyle>
            <a:lvl1pPr algn="l">
              <a:defRPr sz="2000" b="1"/>
            </a:lvl1pPr>
          </a:lstStyle>
          <a:p>
            <a:r>
              <a:rPr lang="en-US" smtClean="0"/>
              <a:t>Click to edit Master title style</a:t>
            </a:r>
            <a:endParaRPr lang="nl-NL"/>
          </a:p>
        </p:txBody>
      </p:sp>
      <p:sp>
        <p:nvSpPr>
          <p:cNvPr id="3" name="Content Placeholder 2"/>
          <p:cNvSpPr>
            <a:spLocks noGrp="1"/>
          </p:cNvSpPr>
          <p:nvPr>
            <p:ph idx="1"/>
          </p:nvPr>
        </p:nvSpPr>
        <p:spPr>
          <a:xfrm>
            <a:off x="3575050" y="273066"/>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a:p>
        </p:txBody>
      </p:sp>
      <p:sp>
        <p:nvSpPr>
          <p:cNvPr id="4" name="Text Placeholder 3"/>
          <p:cNvSpPr>
            <a:spLocks noGrp="1"/>
          </p:cNvSpPr>
          <p:nvPr>
            <p:ph type="body" sz="half" idx="2"/>
          </p:nvPr>
        </p:nvSpPr>
        <p:spPr>
          <a:xfrm>
            <a:off x="457219" y="1435104"/>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5BC5DE1-A56C-4783-B550-196659029D0A}" type="datetimeFigureOut">
              <a:rPr lang="nl-NL" smtClean="0">
                <a:solidFill>
                  <a:prstClr val="black">
                    <a:tint val="75000"/>
                  </a:prstClr>
                </a:solidFill>
                <a:latin typeface="Calibri"/>
              </a:rPr>
              <a:pPr/>
              <a:t>05-05-14</a:t>
            </a:fld>
            <a:endParaRPr lang="nl-NL">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nl-NL">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92B809D6-CAD6-4A01-9132-48609E444670}" type="slidenum">
              <a:rPr lang="nl-NL" smtClean="0">
                <a:solidFill>
                  <a:prstClr val="black">
                    <a:tint val="75000"/>
                  </a:prstClr>
                </a:solidFill>
                <a:latin typeface="Calibri"/>
              </a:rPr>
              <a:pPr/>
              <a:t>‹nr.›</a:t>
            </a:fld>
            <a:endParaRPr lang="nl-NL">
              <a:solidFill>
                <a:prstClr val="black">
                  <a:tint val="75000"/>
                </a:prstClr>
              </a:solidFill>
              <a:latin typeface="Calibri"/>
            </a:endParaRPr>
          </a:p>
        </p:txBody>
      </p:sp>
    </p:spTree>
    <p:extLst>
      <p:ext uri="{BB962C8B-B14F-4D97-AF65-F5344CB8AC3E}">
        <p14:creationId xmlns:p14="http://schemas.microsoft.com/office/powerpoint/2010/main" val="4052074038"/>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Layout>
</file>

<file path=ppt/slideLayouts/slideLayout9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9"/>
          </a:xfrm>
        </p:spPr>
        <p:txBody>
          <a:bodyPr anchor="b"/>
          <a:lstStyle>
            <a:lvl1pPr algn="l">
              <a:defRPr sz="2000" b="1"/>
            </a:lvl1pPr>
          </a:lstStyle>
          <a:p>
            <a:r>
              <a:rPr lang="en-US" smtClean="0"/>
              <a:t>Click to edit Master title style</a:t>
            </a:r>
            <a:endParaRPr lang="nl-NL"/>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ext Placeholder 3"/>
          <p:cNvSpPr>
            <a:spLocks noGrp="1"/>
          </p:cNvSpPr>
          <p:nvPr>
            <p:ph type="body" sz="half" idx="2"/>
          </p:nvPr>
        </p:nvSpPr>
        <p:spPr>
          <a:xfrm>
            <a:off x="1792288" y="5367353"/>
            <a:ext cx="54864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5BC5DE1-A56C-4783-B550-196659029D0A}" type="datetimeFigureOut">
              <a:rPr lang="nl-NL" smtClean="0">
                <a:solidFill>
                  <a:prstClr val="black">
                    <a:tint val="75000"/>
                  </a:prstClr>
                </a:solidFill>
                <a:latin typeface="Calibri"/>
              </a:rPr>
              <a:pPr/>
              <a:t>05-05-14</a:t>
            </a:fld>
            <a:endParaRPr lang="nl-NL">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nl-NL">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92B809D6-CAD6-4A01-9132-48609E444670}" type="slidenum">
              <a:rPr lang="nl-NL" smtClean="0">
                <a:solidFill>
                  <a:prstClr val="black">
                    <a:tint val="75000"/>
                  </a:prstClr>
                </a:solidFill>
                <a:latin typeface="Calibri"/>
              </a:rPr>
              <a:pPr/>
              <a:t>‹nr.›</a:t>
            </a:fld>
            <a:endParaRPr lang="nl-NL">
              <a:solidFill>
                <a:prstClr val="black">
                  <a:tint val="75000"/>
                </a:prstClr>
              </a:solidFill>
              <a:latin typeface="Calibri"/>
            </a:endParaRPr>
          </a:p>
        </p:txBody>
      </p:sp>
    </p:spTree>
    <p:extLst>
      <p:ext uri="{BB962C8B-B14F-4D97-AF65-F5344CB8AC3E}">
        <p14:creationId xmlns:p14="http://schemas.microsoft.com/office/powerpoint/2010/main" val="213551908"/>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Layout>
</file>

<file path=ppt/slideLayouts/slideLayout9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NL"/>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a:p>
        </p:txBody>
      </p:sp>
      <p:sp>
        <p:nvSpPr>
          <p:cNvPr id="4" name="Date Placeholder 3"/>
          <p:cNvSpPr>
            <a:spLocks noGrp="1"/>
          </p:cNvSpPr>
          <p:nvPr>
            <p:ph type="dt" sz="half" idx="10"/>
          </p:nvPr>
        </p:nvSpPr>
        <p:spPr/>
        <p:txBody>
          <a:bodyPr/>
          <a:lstStyle/>
          <a:p>
            <a:fld id="{F5BC5DE1-A56C-4783-B550-196659029D0A}" type="datetimeFigureOut">
              <a:rPr lang="nl-NL" smtClean="0">
                <a:solidFill>
                  <a:prstClr val="black">
                    <a:tint val="75000"/>
                  </a:prstClr>
                </a:solidFill>
                <a:latin typeface="Calibri"/>
              </a:rPr>
              <a:pPr/>
              <a:t>05-05-14</a:t>
            </a:fld>
            <a:endParaRPr lang="nl-NL">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nl-NL">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92B809D6-CAD6-4A01-9132-48609E444670}" type="slidenum">
              <a:rPr lang="nl-NL" smtClean="0">
                <a:solidFill>
                  <a:prstClr val="black">
                    <a:tint val="75000"/>
                  </a:prstClr>
                </a:solidFill>
                <a:latin typeface="Calibri"/>
              </a:rPr>
              <a:pPr/>
              <a:t>‹nr.›</a:t>
            </a:fld>
            <a:endParaRPr lang="nl-NL">
              <a:solidFill>
                <a:prstClr val="black">
                  <a:tint val="75000"/>
                </a:prstClr>
              </a:solidFill>
              <a:latin typeface="Calibri"/>
            </a:endParaRPr>
          </a:p>
        </p:txBody>
      </p:sp>
    </p:spTree>
    <p:extLst>
      <p:ext uri="{BB962C8B-B14F-4D97-AF65-F5344CB8AC3E}">
        <p14:creationId xmlns:p14="http://schemas.microsoft.com/office/powerpoint/2010/main" val="1731997527"/>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Layout>
</file>

<file path=ppt/slideLayouts/slideLayout9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p:spPr>
        <p:txBody>
          <a:bodyPr vert="eaVert"/>
          <a:lstStyle/>
          <a:p>
            <a:r>
              <a:rPr lang="en-US" smtClean="0"/>
              <a:t>Click to edit Master title style</a:t>
            </a:r>
            <a:endParaRPr lang="nl-NL"/>
          </a:p>
        </p:txBody>
      </p:sp>
      <p:sp>
        <p:nvSpPr>
          <p:cNvPr id="3" name="Vertical Text Placeholder 2"/>
          <p:cNvSpPr>
            <a:spLocks noGrp="1"/>
          </p:cNvSpPr>
          <p:nvPr>
            <p:ph type="body" orient="vert" idx="1"/>
          </p:nvPr>
        </p:nvSpPr>
        <p:spPr>
          <a:xfrm>
            <a:off x="457200" y="274640"/>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a:p>
        </p:txBody>
      </p:sp>
      <p:sp>
        <p:nvSpPr>
          <p:cNvPr id="4" name="Date Placeholder 3"/>
          <p:cNvSpPr>
            <a:spLocks noGrp="1"/>
          </p:cNvSpPr>
          <p:nvPr>
            <p:ph type="dt" sz="half" idx="10"/>
          </p:nvPr>
        </p:nvSpPr>
        <p:spPr/>
        <p:txBody>
          <a:bodyPr/>
          <a:lstStyle/>
          <a:p>
            <a:fld id="{F5BC5DE1-A56C-4783-B550-196659029D0A}" type="datetimeFigureOut">
              <a:rPr lang="nl-NL" smtClean="0">
                <a:solidFill>
                  <a:prstClr val="black">
                    <a:tint val="75000"/>
                  </a:prstClr>
                </a:solidFill>
                <a:latin typeface="Calibri"/>
              </a:rPr>
              <a:pPr/>
              <a:t>05-05-14</a:t>
            </a:fld>
            <a:endParaRPr lang="nl-NL">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nl-NL">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92B809D6-CAD6-4A01-9132-48609E444670}" type="slidenum">
              <a:rPr lang="nl-NL" smtClean="0">
                <a:solidFill>
                  <a:prstClr val="black">
                    <a:tint val="75000"/>
                  </a:prstClr>
                </a:solidFill>
                <a:latin typeface="Calibri"/>
              </a:rPr>
              <a:pPr/>
              <a:t>‹nr.›</a:t>
            </a:fld>
            <a:endParaRPr lang="nl-NL">
              <a:solidFill>
                <a:prstClr val="black">
                  <a:tint val="75000"/>
                </a:prstClr>
              </a:solidFill>
              <a:latin typeface="Calibri"/>
            </a:endParaRPr>
          </a:p>
        </p:txBody>
      </p:sp>
    </p:spTree>
    <p:extLst>
      <p:ext uri="{BB962C8B-B14F-4D97-AF65-F5344CB8AC3E}">
        <p14:creationId xmlns:p14="http://schemas.microsoft.com/office/powerpoint/2010/main" val="2041931650"/>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Layout>
</file>

<file path=ppt/slideLayouts/slideLayout9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580"/>
            <a:ext cx="7772400" cy="1470025"/>
          </a:xfrm>
        </p:spPr>
        <p:txBody>
          <a:bodyPr/>
          <a:lstStyle/>
          <a:p>
            <a:r>
              <a:rPr lang="en-US" smtClean="0"/>
              <a:t>Click to edit Master title style</a:t>
            </a:r>
            <a:endParaRPr lang="nl-NL"/>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090" indent="0" algn="ctr">
              <a:buNone/>
              <a:defRPr>
                <a:solidFill>
                  <a:schemeClr val="tx1">
                    <a:tint val="75000"/>
                  </a:schemeClr>
                </a:solidFill>
              </a:defRPr>
            </a:lvl2pPr>
            <a:lvl3pPr marL="914180" indent="0" algn="ctr">
              <a:buNone/>
              <a:defRPr>
                <a:solidFill>
                  <a:schemeClr val="tx1">
                    <a:tint val="75000"/>
                  </a:schemeClr>
                </a:solidFill>
              </a:defRPr>
            </a:lvl3pPr>
            <a:lvl4pPr marL="1371270" indent="0" algn="ctr">
              <a:buNone/>
              <a:defRPr>
                <a:solidFill>
                  <a:schemeClr val="tx1">
                    <a:tint val="75000"/>
                  </a:schemeClr>
                </a:solidFill>
              </a:defRPr>
            </a:lvl4pPr>
            <a:lvl5pPr marL="1828361" indent="0" algn="ctr">
              <a:buNone/>
              <a:defRPr>
                <a:solidFill>
                  <a:schemeClr val="tx1">
                    <a:tint val="75000"/>
                  </a:schemeClr>
                </a:solidFill>
              </a:defRPr>
            </a:lvl5pPr>
            <a:lvl6pPr marL="2285451" indent="0" algn="ctr">
              <a:buNone/>
              <a:defRPr>
                <a:solidFill>
                  <a:schemeClr val="tx1">
                    <a:tint val="75000"/>
                  </a:schemeClr>
                </a:solidFill>
              </a:defRPr>
            </a:lvl6pPr>
            <a:lvl7pPr marL="2742542" indent="0" algn="ctr">
              <a:buNone/>
              <a:defRPr>
                <a:solidFill>
                  <a:schemeClr val="tx1">
                    <a:tint val="75000"/>
                  </a:schemeClr>
                </a:solidFill>
              </a:defRPr>
            </a:lvl7pPr>
            <a:lvl8pPr marL="3199632" indent="0" algn="ctr">
              <a:buNone/>
              <a:defRPr>
                <a:solidFill>
                  <a:schemeClr val="tx1">
                    <a:tint val="75000"/>
                  </a:schemeClr>
                </a:solidFill>
              </a:defRPr>
            </a:lvl8pPr>
            <a:lvl9pPr marL="3656722" indent="0" algn="ctr">
              <a:buNone/>
              <a:defRPr>
                <a:solidFill>
                  <a:schemeClr val="tx1">
                    <a:tint val="75000"/>
                  </a:schemeClr>
                </a:solidFill>
              </a:defRPr>
            </a:lvl9pPr>
          </a:lstStyle>
          <a:p>
            <a:r>
              <a:rPr lang="en-US" smtClean="0"/>
              <a:t>Click to edit Master subtitle style</a:t>
            </a:r>
            <a:endParaRPr lang="nl-NL"/>
          </a:p>
        </p:txBody>
      </p:sp>
      <p:sp>
        <p:nvSpPr>
          <p:cNvPr id="4" name="Date Placeholder 3"/>
          <p:cNvSpPr>
            <a:spLocks noGrp="1"/>
          </p:cNvSpPr>
          <p:nvPr>
            <p:ph type="dt" sz="half" idx="10"/>
          </p:nvPr>
        </p:nvSpPr>
        <p:spPr/>
        <p:txBody>
          <a:bodyPr/>
          <a:lstStyle>
            <a:lvl1pPr>
              <a:defRPr/>
            </a:lvl1pPr>
          </a:lstStyle>
          <a:p>
            <a:fld id="{EE345B10-129C-4843-88A7-42504C31E7E6}" type="datetime1">
              <a:rPr lang="en-US">
                <a:latin typeface="Calibri"/>
              </a:rPr>
              <a:pPr/>
              <a:t>05-05-14</a:t>
            </a:fld>
            <a:endParaRPr lang="nl-NL">
              <a:latin typeface="Calibri"/>
            </a:endParaRPr>
          </a:p>
        </p:txBody>
      </p:sp>
      <p:sp>
        <p:nvSpPr>
          <p:cNvPr id="5" name="Footer Placeholder 4"/>
          <p:cNvSpPr>
            <a:spLocks noGrp="1"/>
          </p:cNvSpPr>
          <p:nvPr>
            <p:ph type="ftr" sz="quarter" idx="11"/>
          </p:nvPr>
        </p:nvSpPr>
        <p:spPr/>
        <p:txBody>
          <a:bodyPr/>
          <a:lstStyle>
            <a:lvl1pPr>
              <a:defRPr/>
            </a:lvl1pPr>
          </a:lstStyle>
          <a:p>
            <a:pPr>
              <a:defRPr/>
            </a:pPr>
            <a:endParaRPr lang="nl-NL">
              <a:solidFill>
                <a:prstClr val="white">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BF676F53-03C6-9C48-A405-8DFF293215CC}" type="slidenum">
              <a:rPr lang="nl-NL">
                <a:latin typeface="Calibri"/>
              </a:rPr>
              <a:pPr/>
              <a:t>‹nr.›</a:t>
            </a:fld>
            <a:endParaRPr lang="nl-NL">
              <a:latin typeface="Calibri"/>
            </a:endParaRPr>
          </a:p>
        </p:txBody>
      </p:sp>
    </p:spTree>
    <p:extLst>
      <p:ext uri="{BB962C8B-B14F-4D97-AF65-F5344CB8AC3E}">
        <p14:creationId xmlns:p14="http://schemas.microsoft.com/office/powerpoint/2010/main" val="210624295"/>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NL"/>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a:p>
        </p:txBody>
      </p:sp>
      <p:sp>
        <p:nvSpPr>
          <p:cNvPr id="4" name="Date Placeholder 3"/>
          <p:cNvSpPr>
            <a:spLocks noGrp="1"/>
          </p:cNvSpPr>
          <p:nvPr>
            <p:ph type="dt" sz="half" idx="10"/>
          </p:nvPr>
        </p:nvSpPr>
        <p:spPr/>
        <p:txBody>
          <a:bodyPr/>
          <a:lstStyle>
            <a:lvl1pPr>
              <a:defRPr/>
            </a:lvl1pPr>
          </a:lstStyle>
          <a:p>
            <a:fld id="{3D30636D-C051-A648-8C3F-1FF4EBBA076F}" type="datetime1">
              <a:rPr lang="en-US">
                <a:latin typeface="Calibri"/>
              </a:rPr>
              <a:pPr/>
              <a:t>05-05-14</a:t>
            </a:fld>
            <a:endParaRPr lang="nl-NL">
              <a:latin typeface="Calibri"/>
            </a:endParaRPr>
          </a:p>
        </p:txBody>
      </p:sp>
      <p:sp>
        <p:nvSpPr>
          <p:cNvPr id="5" name="Footer Placeholder 4"/>
          <p:cNvSpPr>
            <a:spLocks noGrp="1"/>
          </p:cNvSpPr>
          <p:nvPr>
            <p:ph type="ftr" sz="quarter" idx="11"/>
          </p:nvPr>
        </p:nvSpPr>
        <p:spPr/>
        <p:txBody>
          <a:bodyPr/>
          <a:lstStyle>
            <a:lvl1pPr>
              <a:defRPr/>
            </a:lvl1pPr>
          </a:lstStyle>
          <a:p>
            <a:pPr>
              <a:defRPr/>
            </a:pPr>
            <a:endParaRPr lang="nl-NL">
              <a:solidFill>
                <a:prstClr val="white">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EED74395-991A-B04B-AD55-6411CD1E26DC}" type="slidenum">
              <a:rPr lang="nl-NL">
                <a:latin typeface="Calibri"/>
              </a:rPr>
              <a:pPr/>
              <a:t>‹nr.›</a:t>
            </a:fld>
            <a:endParaRPr lang="nl-NL">
              <a:latin typeface="Calibri"/>
            </a:endParaRPr>
          </a:p>
        </p:txBody>
      </p:sp>
    </p:spTree>
    <p:extLst>
      <p:ext uri="{BB962C8B-B14F-4D97-AF65-F5344CB8AC3E}">
        <p14:creationId xmlns:p14="http://schemas.microsoft.com/office/powerpoint/2010/main" val="2027362427"/>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7041"/>
            <a:ext cx="7772400" cy="1362075"/>
          </a:xfrm>
        </p:spPr>
        <p:txBody>
          <a:bodyPr anchor="t"/>
          <a:lstStyle>
            <a:lvl1pPr algn="l">
              <a:defRPr sz="4000" b="1" cap="all"/>
            </a:lvl1pPr>
          </a:lstStyle>
          <a:p>
            <a:r>
              <a:rPr lang="en-US" smtClean="0"/>
              <a:t>Click to edit Master title style</a:t>
            </a:r>
            <a:endParaRPr lang="nl-NL"/>
          </a:p>
        </p:txBody>
      </p:sp>
      <p:sp>
        <p:nvSpPr>
          <p:cNvPr id="3" name="Text Placeholder 2"/>
          <p:cNvSpPr>
            <a:spLocks noGrp="1"/>
          </p:cNvSpPr>
          <p:nvPr>
            <p:ph type="body" idx="1"/>
          </p:nvPr>
        </p:nvSpPr>
        <p:spPr>
          <a:xfrm>
            <a:off x="722313" y="2906717"/>
            <a:ext cx="7772400" cy="1500187"/>
          </a:xfrm>
        </p:spPr>
        <p:txBody>
          <a:bodyPr anchor="b"/>
          <a:lstStyle>
            <a:lvl1pPr marL="0" indent="0">
              <a:buNone/>
              <a:defRPr sz="2000">
                <a:solidFill>
                  <a:schemeClr val="tx1">
                    <a:tint val="75000"/>
                  </a:schemeClr>
                </a:solidFill>
              </a:defRPr>
            </a:lvl1pPr>
            <a:lvl2pPr marL="457090" indent="0">
              <a:buNone/>
              <a:defRPr sz="1800">
                <a:solidFill>
                  <a:schemeClr val="tx1">
                    <a:tint val="75000"/>
                  </a:schemeClr>
                </a:solidFill>
              </a:defRPr>
            </a:lvl2pPr>
            <a:lvl3pPr marL="914180" indent="0">
              <a:buNone/>
              <a:defRPr sz="1600">
                <a:solidFill>
                  <a:schemeClr val="tx1">
                    <a:tint val="75000"/>
                  </a:schemeClr>
                </a:solidFill>
              </a:defRPr>
            </a:lvl3pPr>
            <a:lvl4pPr marL="1371270" indent="0">
              <a:buNone/>
              <a:defRPr sz="1400">
                <a:solidFill>
                  <a:schemeClr val="tx1">
                    <a:tint val="75000"/>
                  </a:schemeClr>
                </a:solidFill>
              </a:defRPr>
            </a:lvl4pPr>
            <a:lvl5pPr marL="1828361" indent="0">
              <a:buNone/>
              <a:defRPr sz="1400">
                <a:solidFill>
                  <a:schemeClr val="tx1">
                    <a:tint val="75000"/>
                  </a:schemeClr>
                </a:solidFill>
              </a:defRPr>
            </a:lvl5pPr>
            <a:lvl6pPr marL="2285451" indent="0">
              <a:buNone/>
              <a:defRPr sz="1400">
                <a:solidFill>
                  <a:schemeClr val="tx1">
                    <a:tint val="75000"/>
                  </a:schemeClr>
                </a:solidFill>
              </a:defRPr>
            </a:lvl6pPr>
            <a:lvl7pPr marL="2742542" indent="0">
              <a:buNone/>
              <a:defRPr sz="1400">
                <a:solidFill>
                  <a:schemeClr val="tx1">
                    <a:tint val="75000"/>
                  </a:schemeClr>
                </a:solidFill>
              </a:defRPr>
            </a:lvl7pPr>
            <a:lvl8pPr marL="3199632" indent="0">
              <a:buNone/>
              <a:defRPr sz="1400">
                <a:solidFill>
                  <a:schemeClr val="tx1">
                    <a:tint val="75000"/>
                  </a:schemeClr>
                </a:solidFill>
              </a:defRPr>
            </a:lvl8pPr>
            <a:lvl9pPr marL="3656722"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fld id="{B422F889-0CD8-9D44-8C1F-1944E025D58E}" type="datetime1">
              <a:rPr lang="en-US">
                <a:latin typeface="Calibri"/>
              </a:rPr>
              <a:pPr/>
              <a:t>05-05-14</a:t>
            </a:fld>
            <a:endParaRPr lang="nl-NL">
              <a:latin typeface="Calibri"/>
            </a:endParaRPr>
          </a:p>
        </p:txBody>
      </p:sp>
      <p:sp>
        <p:nvSpPr>
          <p:cNvPr id="5" name="Footer Placeholder 4"/>
          <p:cNvSpPr>
            <a:spLocks noGrp="1"/>
          </p:cNvSpPr>
          <p:nvPr>
            <p:ph type="ftr" sz="quarter" idx="11"/>
          </p:nvPr>
        </p:nvSpPr>
        <p:spPr/>
        <p:txBody>
          <a:bodyPr/>
          <a:lstStyle>
            <a:lvl1pPr>
              <a:defRPr/>
            </a:lvl1pPr>
          </a:lstStyle>
          <a:p>
            <a:pPr>
              <a:defRPr/>
            </a:pPr>
            <a:endParaRPr lang="nl-NL">
              <a:solidFill>
                <a:prstClr val="white">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B1F48CDE-19D5-D643-85F9-D483C7445352}" type="slidenum">
              <a:rPr lang="nl-NL">
                <a:latin typeface="Calibri"/>
              </a:rPr>
              <a:pPr/>
              <a:t>‹nr.›</a:t>
            </a:fld>
            <a:endParaRPr lang="nl-NL">
              <a:latin typeface="Calibri"/>
            </a:endParaRPr>
          </a:p>
        </p:txBody>
      </p:sp>
    </p:spTree>
    <p:extLst>
      <p:ext uri="{BB962C8B-B14F-4D97-AF65-F5344CB8AC3E}">
        <p14:creationId xmlns:p14="http://schemas.microsoft.com/office/powerpoint/2010/main" val="3731352580"/>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NL"/>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a:p>
        </p:txBody>
      </p:sp>
      <p:sp>
        <p:nvSpPr>
          <p:cNvPr id="5" name="Date Placeholder 3"/>
          <p:cNvSpPr>
            <a:spLocks noGrp="1"/>
          </p:cNvSpPr>
          <p:nvPr>
            <p:ph type="dt" sz="half" idx="10"/>
          </p:nvPr>
        </p:nvSpPr>
        <p:spPr/>
        <p:txBody>
          <a:bodyPr/>
          <a:lstStyle>
            <a:lvl1pPr>
              <a:defRPr/>
            </a:lvl1pPr>
          </a:lstStyle>
          <a:p>
            <a:fld id="{7DE2604C-FABE-1A4D-83BD-4DB32265A445}" type="datetime1">
              <a:rPr lang="en-US">
                <a:latin typeface="Calibri"/>
              </a:rPr>
              <a:pPr/>
              <a:t>05-05-14</a:t>
            </a:fld>
            <a:endParaRPr lang="nl-NL">
              <a:latin typeface="Calibri"/>
            </a:endParaRPr>
          </a:p>
        </p:txBody>
      </p:sp>
      <p:sp>
        <p:nvSpPr>
          <p:cNvPr id="6" name="Footer Placeholder 4"/>
          <p:cNvSpPr>
            <a:spLocks noGrp="1"/>
          </p:cNvSpPr>
          <p:nvPr>
            <p:ph type="ftr" sz="quarter" idx="11"/>
          </p:nvPr>
        </p:nvSpPr>
        <p:spPr/>
        <p:txBody>
          <a:bodyPr/>
          <a:lstStyle>
            <a:lvl1pPr>
              <a:defRPr/>
            </a:lvl1pPr>
          </a:lstStyle>
          <a:p>
            <a:pPr>
              <a:defRPr/>
            </a:pPr>
            <a:endParaRPr lang="nl-NL">
              <a:solidFill>
                <a:prstClr val="white">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D7EFD4E5-9BE6-0445-A689-9C5BF5C339A8}" type="slidenum">
              <a:rPr lang="nl-NL">
                <a:latin typeface="Calibri"/>
              </a:rPr>
              <a:pPr/>
              <a:t>‹nr.›</a:t>
            </a:fld>
            <a:endParaRPr lang="nl-NL">
              <a:latin typeface="Calibri"/>
            </a:endParaRPr>
          </a:p>
        </p:txBody>
      </p:sp>
    </p:spTree>
    <p:extLst>
      <p:ext uri="{BB962C8B-B14F-4D97-AF65-F5344CB8AC3E}">
        <p14:creationId xmlns:p14="http://schemas.microsoft.com/office/powerpoint/2010/main" val="2719738367"/>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NL"/>
          </a:p>
        </p:txBody>
      </p:sp>
      <p:sp>
        <p:nvSpPr>
          <p:cNvPr id="3" name="Text Placeholder 2"/>
          <p:cNvSpPr>
            <a:spLocks noGrp="1"/>
          </p:cNvSpPr>
          <p:nvPr>
            <p:ph type="body" idx="1"/>
          </p:nvPr>
        </p:nvSpPr>
        <p:spPr>
          <a:xfrm>
            <a:off x="457200" y="1535113"/>
            <a:ext cx="4040188" cy="639763"/>
          </a:xfrm>
        </p:spPr>
        <p:txBody>
          <a:bodyPr anchor="b"/>
          <a:lstStyle>
            <a:lvl1pPr marL="0" indent="0">
              <a:buNone/>
              <a:defRPr sz="2400" b="1"/>
            </a:lvl1pPr>
            <a:lvl2pPr marL="457090" indent="0">
              <a:buNone/>
              <a:defRPr sz="2000" b="1"/>
            </a:lvl2pPr>
            <a:lvl3pPr marL="914180" indent="0">
              <a:buNone/>
              <a:defRPr sz="1800" b="1"/>
            </a:lvl3pPr>
            <a:lvl4pPr marL="1371270" indent="0">
              <a:buNone/>
              <a:defRPr sz="1600" b="1"/>
            </a:lvl4pPr>
            <a:lvl5pPr marL="1828361" indent="0">
              <a:buNone/>
              <a:defRPr sz="1600" b="1"/>
            </a:lvl5pPr>
            <a:lvl6pPr marL="2285451" indent="0">
              <a:buNone/>
              <a:defRPr sz="1600" b="1"/>
            </a:lvl6pPr>
            <a:lvl7pPr marL="2742542" indent="0">
              <a:buNone/>
              <a:defRPr sz="1600" b="1"/>
            </a:lvl7pPr>
            <a:lvl8pPr marL="3199632" indent="0">
              <a:buNone/>
              <a:defRPr sz="1600" b="1"/>
            </a:lvl8pPr>
            <a:lvl9pPr marL="3656722"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a:p>
        </p:txBody>
      </p:sp>
      <p:sp>
        <p:nvSpPr>
          <p:cNvPr id="5" name="Text Placeholder 4"/>
          <p:cNvSpPr>
            <a:spLocks noGrp="1"/>
          </p:cNvSpPr>
          <p:nvPr>
            <p:ph type="body" sz="quarter" idx="3"/>
          </p:nvPr>
        </p:nvSpPr>
        <p:spPr>
          <a:xfrm>
            <a:off x="4645117" y="1535113"/>
            <a:ext cx="4041775" cy="639763"/>
          </a:xfrm>
        </p:spPr>
        <p:txBody>
          <a:bodyPr anchor="b"/>
          <a:lstStyle>
            <a:lvl1pPr marL="0" indent="0">
              <a:buNone/>
              <a:defRPr sz="2400" b="1"/>
            </a:lvl1pPr>
            <a:lvl2pPr marL="457090" indent="0">
              <a:buNone/>
              <a:defRPr sz="2000" b="1"/>
            </a:lvl2pPr>
            <a:lvl3pPr marL="914180" indent="0">
              <a:buNone/>
              <a:defRPr sz="1800" b="1"/>
            </a:lvl3pPr>
            <a:lvl4pPr marL="1371270" indent="0">
              <a:buNone/>
              <a:defRPr sz="1600" b="1"/>
            </a:lvl4pPr>
            <a:lvl5pPr marL="1828361" indent="0">
              <a:buNone/>
              <a:defRPr sz="1600" b="1"/>
            </a:lvl5pPr>
            <a:lvl6pPr marL="2285451" indent="0">
              <a:buNone/>
              <a:defRPr sz="1600" b="1"/>
            </a:lvl6pPr>
            <a:lvl7pPr marL="2742542" indent="0">
              <a:buNone/>
              <a:defRPr sz="1600" b="1"/>
            </a:lvl7pPr>
            <a:lvl8pPr marL="3199632" indent="0">
              <a:buNone/>
              <a:defRPr sz="1600" b="1"/>
            </a:lvl8pPr>
            <a:lvl9pPr marL="3656722"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11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a:p>
        </p:txBody>
      </p:sp>
      <p:sp>
        <p:nvSpPr>
          <p:cNvPr id="7" name="Date Placeholder 3"/>
          <p:cNvSpPr>
            <a:spLocks noGrp="1"/>
          </p:cNvSpPr>
          <p:nvPr>
            <p:ph type="dt" sz="half" idx="10"/>
          </p:nvPr>
        </p:nvSpPr>
        <p:spPr/>
        <p:txBody>
          <a:bodyPr/>
          <a:lstStyle>
            <a:lvl1pPr>
              <a:defRPr/>
            </a:lvl1pPr>
          </a:lstStyle>
          <a:p>
            <a:fld id="{D79DBF44-9526-4345-86D2-796B012E455E}" type="datetime1">
              <a:rPr lang="en-US">
                <a:latin typeface="Calibri"/>
              </a:rPr>
              <a:pPr/>
              <a:t>05-05-14</a:t>
            </a:fld>
            <a:endParaRPr lang="nl-NL">
              <a:latin typeface="Calibri"/>
            </a:endParaRPr>
          </a:p>
        </p:txBody>
      </p:sp>
      <p:sp>
        <p:nvSpPr>
          <p:cNvPr id="8" name="Footer Placeholder 4"/>
          <p:cNvSpPr>
            <a:spLocks noGrp="1"/>
          </p:cNvSpPr>
          <p:nvPr>
            <p:ph type="ftr" sz="quarter" idx="11"/>
          </p:nvPr>
        </p:nvSpPr>
        <p:spPr/>
        <p:txBody>
          <a:bodyPr/>
          <a:lstStyle>
            <a:lvl1pPr>
              <a:defRPr/>
            </a:lvl1pPr>
          </a:lstStyle>
          <a:p>
            <a:pPr>
              <a:defRPr/>
            </a:pPr>
            <a:endParaRPr lang="nl-NL">
              <a:solidFill>
                <a:prstClr val="white">
                  <a:tint val="75000"/>
                </a:prstClr>
              </a:solidFill>
            </a:endParaRPr>
          </a:p>
        </p:txBody>
      </p:sp>
      <p:sp>
        <p:nvSpPr>
          <p:cNvPr id="9" name="Slide Number Placeholder 5"/>
          <p:cNvSpPr>
            <a:spLocks noGrp="1"/>
          </p:cNvSpPr>
          <p:nvPr>
            <p:ph type="sldNum" sz="quarter" idx="12"/>
          </p:nvPr>
        </p:nvSpPr>
        <p:spPr/>
        <p:txBody>
          <a:bodyPr/>
          <a:lstStyle>
            <a:lvl1pPr>
              <a:defRPr/>
            </a:lvl1pPr>
          </a:lstStyle>
          <a:p>
            <a:fld id="{897E2FB9-7040-E14F-B61A-4C3046C74C5B}" type="slidenum">
              <a:rPr lang="nl-NL">
                <a:latin typeface="Calibri"/>
              </a:rPr>
              <a:pPr/>
              <a:t>‹nr.›</a:t>
            </a:fld>
            <a:endParaRPr lang="nl-NL">
              <a:latin typeface="Calibri"/>
            </a:endParaRPr>
          </a:p>
        </p:txBody>
      </p:sp>
    </p:spTree>
    <p:extLst>
      <p:ext uri="{BB962C8B-B14F-4D97-AF65-F5344CB8AC3E}">
        <p14:creationId xmlns:p14="http://schemas.microsoft.com/office/powerpoint/2010/main" val="548471952"/>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NL"/>
          </a:p>
        </p:txBody>
      </p:sp>
      <p:sp>
        <p:nvSpPr>
          <p:cNvPr id="3" name="Date Placeholder 3"/>
          <p:cNvSpPr>
            <a:spLocks noGrp="1"/>
          </p:cNvSpPr>
          <p:nvPr>
            <p:ph type="dt" sz="half" idx="10"/>
          </p:nvPr>
        </p:nvSpPr>
        <p:spPr/>
        <p:txBody>
          <a:bodyPr/>
          <a:lstStyle>
            <a:lvl1pPr>
              <a:defRPr/>
            </a:lvl1pPr>
          </a:lstStyle>
          <a:p>
            <a:fld id="{CE27A684-AAB2-9C45-8703-7A4082EFBA51}" type="datetime1">
              <a:rPr lang="en-US">
                <a:latin typeface="Calibri"/>
              </a:rPr>
              <a:pPr/>
              <a:t>05-05-14</a:t>
            </a:fld>
            <a:endParaRPr lang="nl-NL">
              <a:latin typeface="Calibri"/>
            </a:endParaRPr>
          </a:p>
        </p:txBody>
      </p:sp>
      <p:sp>
        <p:nvSpPr>
          <p:cNvPr id="4" name="Footer Placeholder 4"/>
          <p:cNvSpPr>
            <a:spLocks noGrp="1"/>
          </p:cNvSpPr>
          <p:nvPr>
            <p:ph type="ftr" sz="quarter" idx="11"/>
          </p:nvPr>
        </p:nvSpPr>
        <p:spPr/>
        <p:txBody>
          <a:bodyPr/>
          <a:lstStyle>
            <a:lvl1pPr>
              <a:defRPr/>
            </a:lvl1pPr>
          </a:lstStyle>
          <a:p>
            <a:pPr>
              <a:defRPr/>
            </a:pPr>
            <a:endParaRPr lang="nl-NL">
              <a:solidFill>
                <a:prstClr val="white">
                  <a:tint val="75000"/>
                </a:prstClr>
              </a:solidFill>
            </a:endParaRPr>
          </a:p>
        </p:txBody>
      </p:sp>
      <p:sp>
        <p:nvSpPr>
          <p:cNvPr id="5" name="Slide Number Placeholder 5"/>
          <p:cNvSpPr>
            <a:spLocks noGrp="1"/>
          </p:cNvSpPr>
          <p:nvPr>
            <p:ph type="sldNum" sz="quarter" idx="12"/>
          </p:nvPr>
        </p:nvSpPr>
        <p:spPr/>
        <p:txBody>
          <a:bodyPr/>
          <a:lstStyle>
            <a:lvl1pPr>
              <a:defRPr/>
            </a:lvl1pPr>
          </a:lstStyle>
          <a:p>
            <a:fld id="{BB17704A-FAEC-5149-81A2-D1B32278D08E}" type="slidenum">
              <a:rPr lang="nl-NL">
                <a:latin typeface="Calibri"/>
              </a:rPr>
              <a:pPr/>
              <a:t>‹nr.›</a:t>
            </a:fld>
            <a:endParaRPr lang="nl-NL">
              <a:latin typeface="Calibri"/>
            </a:endParaRPr>
          </a:p>
        </p:txBody>
      </p:sp>
    </p:spTree>
    <p:extLst>
      <p:ext uri="{BB962C8B-B14F-4D97-AF65-F5344CB8AC3E}">
        <p14:creationId xmlns:p14="http://schemas.microsoft.com/office/powerpoint/2010/main" val="1047912857"/>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fld id="{56F6A678-D4F3-044D-A6FF-36F289F608A3}" type="datetime1">
              <a:rPr lang="en-US">
                <a:latin typeface="Calibri"/>
              </a:rPr>
              <a:pPr/>
              <a:t>05-05-14</a:t>
            </a:fld>
            <a:endParaRPr lang="nl-NL">
              <a:latin typeface="Calibri"/>
            </a:endParaRPr>
          </a:p>
        </p:txBody>
      </p:sp>
      <p:sp>
        <p:nvSpPr>
          <p:cNvPr id="3" name="Footer Placeholder 4"/>
          <p:cNvSpPr>
            <a:spLocks noGrp="1"/>
          </p:cNvSpPr>
          <p:nvPr>
            <p:ph type="ftr" sz="quarter" idx="11"/>
          </p:nvPr>
        </p:nvSpPr>
        <p:spPr/>
        <p:txBody>
          <a:bodyPr/>
          <a:lstStyle>
            <a:lvl1pPr>
              <a:defRPr/>
            </a:lvl1pPr>
          </a:lstStyle>
          <a:p>
            <a:pPr>
              <a:defRPr/>
            </a:pPr>
            <a:endParaRPr lang="nl-NL">
              <a:solidFill>
                <a:prstClr val="white">
                  <a:tint val="75000"/>
                </a:prstClr>
              </a:solidFill>
            </a:endParaRPr>
          </a:p>
        </p:txBody>
      </p:sp>
      <p:sp>
        <p:nvSpPr>
          <p:cNvPr id="4" name="Slide Number Placeholder 5"/>
          <p:cNvSpPr>
            <a:spLocks noGrp="1"/>
          </p:cNvSpPr>
          <p:nvPr>
            <p:ph type="sldNum" sz="quarter" idx="12"/>
          </p:nvPr>
        </p:nvSpPr>
        <p:spPr/>
        <p:txBody>
          <a:bodyPr/>
          <a:lstStyle>
            <a:lvl1pPr>
              <a:defRPr/>
            </a:lvl1pPr>
          </a:lstStyle>
          <a:p>
            <a:fld id="{6A7FCB7F-D6F7-934F-A3C2-287CDE7B3CB6}" type="slidenum">
              <a:rPr lang="nl-NL">
                <a:latin typeface="Calibri"/>
              </a:rPr>
              <a:pPr/>
              <a:t>‹nr.›</a:t>
            </a:fld>
            <a:endParaRPr lang="nl-NL">
              <a:latin typeface="Calibri"/>
            </a:endParaRPr>
          </a:p>
        </p:txBody>
      </p:sp>
    </p:spTree>
    <p:extLst>
      <p:ext uri="{BB962C8B-B14F-4D97-AF65-F5344CB8AC3E}">
        <p14:creationId xmlns:p14="http://schemas.microsoft.com/office/powerpoint/2010/main" val="3222223521"/>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19" y="273049"/>
            <a:ext cx="3008313" cy="1162051"/>
          </a:xfrm>
        </p:spPr>
        <p:txBody>
          <a:bodyPr anchor="b"/>
          <a:lstStyle>
            <a:lvl1pPr algn="l">
              <a:defRPr sz="2000" b="1"/>
            </a:lvl1pPr>
          </a:lstStyle>
          <a:p>
            <a:r>
              <a:rPr lang="en-US" smtClean="0"/>
              <a:t>Click to edit Master title style</a:t>
            </a:r>
            <a:endParaRPr lang="nl-NL"/>
          </a:p>
        </p:txBody>
      </p:sp>
      <p:sp>
        <p:nvSpPr>
          <p:cNvPr id="3" name="Content Placeholder 2"/>
          <p:cNvSpPr>
            <a:spLocks noGrp="1"/>
          </p:cNvSpPr>
          <p:nvPr>
            <p:ph idx="1"/>
          </p:nvPr>
        </p:nvSpPr>
        <p:spPr>
          <a:xfrm>
            <a:off x="3575051" y="27320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a:p>
        </p:txBody>
      </p:sp>
      <p:sp>
        <p:nvSpPr>
          <p:cNvPr id="4" name="Text Placeholder 3"/>
          <p:cNvSpPr>
            <a:spLocks noGrp="1"/>
          </p:cNvSpPr>
          <p:nvPr>
            <p:ph type="body" sz="half" idx="2"/>
          </p:nvPr>
        </p:nvSpPr>
        <p:spPr>
          <a:xfrm>
            <a:off x="457219" y="1435104"/>
            <a:ext cx="3008313" cy="4691063"/>
          </a:xfrm>
        </p:spPr>
        <p:txBody>
          <a:bodyPr/>
          <a:lstStyle>
            <a:lvl1pPr marL="0" indent="0">
              <a:buNone/>
              <a:defRPr sz="1400"/>
            </a:lvl1pPr>
            <a:lvl2pPr marL="457090" indent="0">
              <a:buNone/>
              <a:defRPr sz="1200"/>
            </a:lvl2pPr>
            <a:lvl3pPr marL="914180" indent="0">
              <a:buNone/>
              <a:defRPr sz="1000"/>
            </a:lvl3pPr>
            <a:lvl4pPr marL="1371270" indent="0">
              <a:buNone/>
              <a:defRPr sz="900"/>
            </a:lvl4pPr>
            <a:lvl5pPr marL="1828361" indent="0">
              <a:buNone/>
              <a:defRPr sz="900"/>
            </a:lvl5pPr>
            <a:lvl6pPr marL="2285451" indent="0">
              <a:buNone/>
              <a:defRPr sz="900"/>
            </a:lvl6pPr>
            <a:lvl7pPr marL="2742542" indent="0">
              <a:buNone/>
              <a:defRPr sz="900"/>
            </a:lvl7pPr>
            <a:lvl8pPr marL="3199632" indent="0">
              <a:buNone/>
              <a:defRPr sz="900"/>
            </a:lvl8pPr>
            <a:lvl9pPr marL="3656722"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fld id="{D78D1603-7DF4-0D42-A036-3E8AD39D666E}" type="datetime1">
              <a:rPr lang="en-US">
                <a:latin typeface="Calibri"/>
              </a:rPr>
              <a:pPr/>
              <a:t>05-05-14</a:t>
            </a:fld>
            <a:endParaRPr lang="nl-NL">
              <a:latin typeface="Calibri"/>
            </a:endParaRPr>
          </a:p>
        </p:txBody>
      </p:sp>
      <p:sp>
        <p:nvSpPr>
          <p:cNvPr id="6" name="Footer Placeholder 4"/>
          <p:cNvSpPr>
            <a:spLocks noGrp="1"/>
          </p:cNvSpPr>
          <p:nvPr>
            <p:ph type="ftr" sz="quarter" idx="11"/>
          </p:nvPr>
        </p:nvSpPr>
        <p:spPr/>
        <p:txBody>
          <a:bodyPr/>
          <a:lstStyle>
            <a:lvl1pPr>
              <a:defRPr/>
            </a:lvl1pPr>
          </a:lstStyle>
          <a:p>
            <a:pPr>
              <a:defRPr/>
            </a:pPr>
            <a:endParaRPr lang="nl-NL">
              <a:solidFill>
                <a:prstClr val="white">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D63D242E-B77A-124A-A078-0E76FA727CEC}" type="slidenum">
              <a:rPr lang="nl-NL">
                <a:latin typeface="Calibri"/>
              </a:rPr>
              <a:pPr/>
              <a:t>‹nr.›</a:t>
            </a:fld>
            <a:endParaRPr lang="nl-NL">
              <a:latin typeface="Calibri"/>
            </a:endParaRPr>
          </a:p>
        </p:txBody>
      </p:sp>
    </p:spTree>
    <p:extLst>
      <p:ext uri="{BB962C8B-B14F-4D97-AF65-F5344CB8AC3E}">
        <p14:creationId xmlns:p14="http://schemas.microsoft.com/office/powerpoint/2010/main" val="2032386683"/>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9"/>
          </a:xfrm>
        </p:spPr>
        <p:txBody>
          <a:bodyPr anchor="b"/>
          <a:lstStyle>
            <a:lvl1pPr algn="l">
              <a:defRPr sz="2000" b="1"/>
            </a:lvl1pPr>
          </a:lstStyle>
          <a:p>
            <a:r>
              <a:rPr lang="en-US" smtClean="0"/>
              <a:t>Click to edit Master title style</a:t>
            </a:r>
            <a:endParaRPr lang="nl-NL"/>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090" indent="0">
              <a:buNone/>
              <a:defRPr sz="2800"/>
            </a:lvl2pPr>
            <a:lvl3pPr marL="914180" indent="0">
              <a:buNone/>
              <a:defRPr sz="2400"/>
            </a:lvl3pPr>
            <a:lvl4pPr marL="1371270" indent="0">
              <a:buNone/>
              <a:defRPr sz="2000"/>
            </a:lvl4pPr>
            <a:lvl5pPr marL="1828361" indent="0">
              <a:buNone/>
              <a:defRPr sz="2000"/>
            </a:lvl5pPr>
            <a:lvl6pPr marL="2285451" indent="0">
              <a:buNone/>
              <a:defRPr sz="2000"/>
            </a:lvl6pPr>
            <a:lvl7pPr marL="2742542" indent="0">
              <a:buNone/>
              <a:defRPr sz="2000"/>
            </a:lvl7pPr>
            <a:lvl8pPr marL="3199632" indent="0">
              <a:buNone/>
              <a:defRPr sz="2000"/>
            </a:lvl8pPr>
            <a:lvl9pPr marL="3656722" indent="0">
              <a:buNone/>
              <a:defRPr sz="2000"/>
            </a:lvl9pPr>
          </a:lstStyle>
          <a:p>
            <a:pPr lvl="0"/>
            <a:endParaRPr lang="nl-NL" noProof="0"/>
          </a:p>
        </p:txBody>
      </p:sp>
      <p:sp>
        <p:nvSpPr>
          <p:cNvPr id="4" name="Text Placeholder 3"/>
          <p:cNvSpPr>
            <a:spLocks noGrp="1"/>
          </p:cNvSpPr>
          <p:nvPr>
            <p:ph type="body" sz="half" idx="2"/>
          </p:nvPr>
        </p:nvSpPr>
        <p:spPr>
          <a:xfrm>
            <a:off x="1792288" y="5367353"/>
            <a:ext cx="5486400" cy="804863"/>
          </a:xfrm>
        </p:spPr>
        <p:txBody>
          <a:bodyPr/>
          <a:lstStyle>
            <a:lvl1pPr marL="0" indent="0">
              <a:buNone/>
              <a:defRPr sz="1400"/>
            </a:lvl1pPr>
            <a:lvl2pPr marL="457090" indent="0">
              <a:buNone/>
              <a:defRPr sz="1200"/>
            </a:lvl2pPr>
            <a:lvl3pPr marL="914180" indent="0">
              <a:buNone/>
              <a:defRPr sz="1000"/>
            </a:lvl3pPr>
            <a:lvl4pPr marL="1371270" indent="0">
              <a:buNone/>
              <a:defRPr sz="900"/>
            </a:lvl4pPr>
            <a:lvl5pPr marL="1828361" indent="0">
              <a:buNone/>
              <a:defRPr sz="900"/>
            </a:lvl5pPr>
            <a:lvl6pPr marL="2285451" indent="0">
              <a:buNone/>
              <a:defRPr sz="900"/>
            </a:lvl6pPr>
            <a:lvl7pPr marL="2742542" indent="0">
              <a:buNone/>
              <a:defRPr sz="900"/>
            </a:lvl7pPr>
            <a:lvl8pPr marL="3199632" indent="0">
              <a:buNone/>
              <a:defRPr sz="900"/>
            </a:lvl8pPr>
            <a:lvl9pPr marL="3656722"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fld id="{B20341AA-4ECD-2B4A-81F5-A8F611AE05FC}" type="datetime1">
              <a:rPr lang="en-US">
                <a:latin typeface="Calibri"/>
              </a:rPr>
              <a:pPr/>
              <a:t>05-05-14</a:t>
            </a:fld>
            <a:endParaRPr lang="nl-NL">
              <a:latin typeface="Calibri"/>
            </a:endParaRPr>
          </a:p>
        </p:txBody>
      </p:sp>
      <p:sp>
        <p:nvSpPr>
          <p:cNvPr id="6" name="Footer Placeholder 4"/>
          <p:cNvSpPr>
            <a:spLocks noGrp="1"/>
          </p:cNvSpPr>
          <p:nvPr>
            <p:ph type="ftr" sz="quarter" idx="11"/>
          </p:nvPr>
        </p:nvSpPr>
        <p:spPr/>
        <p:txBody>
          <a:bodyPr/>
          <a:lstStyle>
            <a:lvl1pPr>
              <a:defRPr/>
            </a:lvl1pPr>
          </a:lstStyle>
          <a:p>
            <a:pPr>
              <a:defRPr/>
            </a:pPr>
            <a:endParaRPr lang="nl-NL">
              <a:solidFill>
                <a:prstClr val="white">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65FAB1DE-73EC-0D42-9B00-C670E98675AC}" type="slidenum">
              <a:rPr lang="nl-NL">
                <a:latin typeface="Calibri"/>
              </a:rPr>
              <a:pPr/>
              <a:t>‹nr.›</a:t>
            </a:fld>
            <a:endParaRPr lang="nl-NL">
              <a:latin typeface="Calibri"/>
            </a:endParaRPr>
          </a:p>
        </p:txBody>
      </p:sp>
    </p:spTree>
    <p:extLst>
      <p:ext uri="{BB962C8B-B14F-4D97-AF65-F5344CB8AC3E}">
        <p14:creationId xmlns:p14="http://schemas.microsoft.com/office/powerpoint/2010/main" val="921435143"/>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NL"/>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a:p>
        </p:txBody>
      </p:sp>
      <p:sp>
        <p:nvSpPr>
          <p:cNvPr id="4" name="Date Placeholder 3"/>
          <p:cNvSpPr>
            <a:spLocks noGrp="1"/>
          </p:cNvSpPr>
          <p:nvPr>
            <p:ph type="dt" sz="half" idx="10"/>
          </p:nvPr>
        </p:nvSpPr>
        <p:spPr/>
        <p:txBody>
          <a:bodyPr/>
          <a:lstStyle>
            <a:lvl1pPr>
              <a:defRPr/>
            </a:lvl1pPr>
          </a:lstStyle>
          <a:p>
            <a:fld id="{CA414081-1106-0D4B-BEFF-2AFDF31A13AC}" type="datetime1">
              <a:rPr lang="en-US">
                <a:latin typeface="Calibri"/>
              </a:rPr>
              <a:pPr/>
              <a:t>05-05-14</a:t>
            </a:fld>
            <a:endParaRPr lang="nl-NL">
              <a:latin typeface="Calibri"/>
            </a:endParaRPr>
          </a:p>
        </p:txBody>
      </p:sp>
      <p:sp>
        <p:nvSpPr>
          <p:cNvPr id="5" name="Footer Placeholder 4"/>
          <p:cNvSpPr>
            <a:spLocks noGrp="1"/>
          </p:cNvSpPr>
          <p:nvPr>
            <p:ph type="ftr" sz="quarter" idx="11"/>
          </p:nvPr>
        </p:nvSpPr>
        <p:spPr/>
        <p:txBody>
          <a:bodyPr/>
          <a:lstStyle>
            <a:lvl1pPr>
              <a:defRPr/>
            </a:lvl1pPr>
          </a:lstStyle>
          <a:p>
            <a:pPr>
              <a:defRPr/>
            </a:pPr>
            <a:endParaRPr lang="nl-NL">
              <a:solidFill>
                <a:prstClr val="white">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34758CD4-7987-3A4F-BAD0-076675B1765C}" type="slidenum">
              <a:rPr lang="nl-NL">
                <a:latin typeface="Calibri"/>
              </a:rPr>
              <a:pPr/>
              <a:t>‹nr.›</a:t>
            </a:fld>
            <a:endParaRPr lang="nl-NL">
              <a:latin typeface="Calibri"/>
            </a:endParaRPr>
          </a:p>
        </p:txBody>
      </p:sp>
    </p:spTree>
    <p:extLst>
      <p:ext uri="{BB962C8B-B14F-4D97-AF65-F5344CB8AC3E}">
        <p14:creationId xmlns:p14="http://schemas.microsoft.com/office/powerpoint/2010/main" val="2976591987"/>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776"/>
            <a:ext cx="2057400" cy="5851525"/>
          </a:xfrm>
        </p:spPr>
        <p:txBody>
          <a:bodyPr vert="eaVert"/>
          <a:lstStyle/>
          <a:p>
            <a:r>
              <a:rPr lang="en-US" smtClean="0"/>
              <a:t>Click to edit Master title style</a:t>
            </a:r>
            <a:endParaRPr lang="nl-NL"/>
          </a:p>
        </p:txBody>
      </p:sp>
      <p:sp>
        <p:nvSpPr>
          <p:cNvPr id="3" name="Vertical Text Placeholder 2"/>
          <p:cNvSpPr>
            <a:spLocks noGrp="1"/>
          </p:cNvSpPr>
          <p:nvPr>
            <p:ph type="body" orient="vert" idx="1"/>
          </p:nvPr>
        </p:nvSpPr>
        <p:spPr>
          <a:xfrm>
            <a:off x="457200" y="274776"/>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a:p>
        </p:txBody>
      </p:sp>
      <p:sp>
        <p:nvSpPr>
          <p:cNvPr id="4" name="Date Placeholder 3"/>
          <p:cNvSpPr>
            <a:spLocks noGrp="1"/>
          </p:cNvSpPr>
          <p:nvPr>
            <p:ph type="dt" sz="half" idx="10"/>
          </p:nvPr>
        </p:nvSpPr>
        <p:spPr/>
        <p:txBody>
          <a:bodyPr/>
          <a:lstStyle>
            <a:lvl1pPr>
              <a:defRPr/>
            </a:lvl1pPr>
          </a:lstStyle>
          <a:p>
            <a:fld id="{F60E406F-F57F-B145-A4AC-039CE5DB8830}" type="datetime1">
              <a:rPr lang="en-US">
                <a:latin typeface="Calibri"/>
              </a:rPr>
              <a:pPr/>
              <a:t>05-05-14</a:t>
            </a:fld>
            <a:endParaRPr lang="nl-NL">
              <a:latin typeface="Calibri"/>
            </a:endParaRPr>
          </a:p>
        </p:txBody>
      </p:sp>
      <p:sp>
        <p:nvSpPr>
          <p:cNvPr id="5" name="Footer Placeholder 4"/>
          <p:cNvSpPr>
            <a:spLocks noGrp="1"/>
          </p:cNvSpPr>
          <p:nvPr>
            <p:ph type="ftr" sz="quarter" idx="11"/>
          </p:nvPr>
        </p:nvSpPr>
        <p:spPr/>
        <p:txBody>
          <a:bodyPr/>
          <a:lstStyle>
            <a:lvl1pPr>
              <a:defRPr/>
            </a:lvl1pPr>
          </a:lstStyle>
          <a:p>
            <a:pPr>
              <a:defRPr/>
            </a:pPr>
            <a:endParaRPr lang="nl-NL">
              <a:solidFill>
                <a:prstClr val="white">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719C4088-4405-2E4A-88B1-28EC39DFA9CD}" type="slidenum">
              <a:rPr lang="nl-NL">
                <a:latin typeface="Calibri"/>
              </a:rPr>
              <a:pPr/>
              <a:t>‹nr.›</a:t>
            </a:fld>
            <a:endParaRPr lang="nl-NL">
              <a:latin typeface="Calibri"/>
            </a:endParaRPr>
          </a:p>
        </p:txBody>
      </p:sp>
    </p:spTree>
    <p:extLst>
      <p:ext uri="{BB962C8B-B14F-4D97-AF65-F5344CB8AC3E}">
        <p14:creationId xmlns:p14="http://schemas.microsoft.com/office/powerpoint/2010/main" val="2462122473"/>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NL"/>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NL"/>
          </a:p>
        </p:txBody>
      </p:sp>
      <p:sp>
        <p:nvSpPr>
          <p:cNvPr id="4" name="Date Placeholder 3"/>
          <p:cNvSpPr>
            <a:spLocks noGrp="1"/>
          </p:cNvSpPr>
          <p:nvPr>
            <p:ph type="dt" sz="half" idx="10"/>
          </p:nvPr>
        </p:nvSpPr>
        <p:spPr/>
        <p:txBody>
          <a:bodyPr/>
          <a:lstStyle/>
          <a:p>
            <a:fld id="{F5BC5DE1-A56C-4783-B550-196659029D0A}" type="datetimeFigureOut">
              <a:rPr lang="nl-NL" smtClean="0">
                <a:solidFill>
                  <a:prstClr val="black">
                    <a:tint val="75000"/>
                  </a:prstClr>
                </a:solidFill>
                <a:latin typeface="Calibri"/>
              </a:rPr>
              <a:pPr/>
              <a:t>05-05-14</a:t>
            </a:fld>
            <a:endParaRPr lang="nl-NL">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nl-NL">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92B809D6-CAD6-4A01-9132-48609E444670}" type="slidenum">
              <a:rPr lang="nl-NL" smtClean="0">
                <a:solidFill>
                  <a:prstClr val="black">
                    <a:tint val="75000"/>
                  </a:prstClr>
                </a:solidFill>
                <a:latin typeface="Calibri"/>
              </a:rPr>
              <a:pPr/>
              <a:t>‹nr.›</a:t>
            </a:fld>
            <a:endParaRPr lang="nl-NL">
              <a:solidFill>
                <a:prstClr val="black">
                  <a:tint val="75000"/>
                </a:prstClr>
              </a:solidFill>
              <a:latin typeface="Calibri"/>
            </a:endParaRPr>
          </a:p>
        </p:txBody>
      </p:sp>
    </p:spTree>
    <p:extLst>
      <p:ext uri="{BB962C8B-B14F-4D97-AF65-F5344CB8AC3E}">
        <p14:creationId xmlns:p14="http://schemas.microsoft.com/office/powerpoint/2010/main" val="3530490115"/>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NL"/>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a:p>
        </p:txBody>
      </p:sp>
      <p:sp>
        <p:nvSpPr>
          <p:cNvPr id="4" name="Date Placeholder 3"/>
          <p:cNvSpPr>
            <a:spLocks noGrp="1"/>
          </p:cNvSpPr>
          <p:nvPr>
            <p:ph type="dt" sz="half" idx="10"/>
          </p:nvPr>
        </p:nvSpPr>
        <p:spPr/>
        <p:txBody>
          <a:bodyPr/>
          <a:lstStyle/>
          <a:p>
            <a:fld id="{F5BC5DE1-A56C-4783-B550-196659029D0A}" type="datetimeFigureOut">
              <a:rPr lang="nl-NL" smtClean="0">
                <a:solidFill>
                  <a:prstClr val="black">
                    <a:tint val="75000"/>
                  </a:prstClr>
                </a:solidFill>
                <a:latin typeface="Calibri"/>
              </a:rPr>
              <a:pPr/>
              <a:t>05-05-14</a:t>
            </a:fld>
            <a:endParaRPr lang="nl-NL">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nl-NL">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92B809D6-CAD6-4A01-9132-48609E444670}" type="slidenum">
              <a:rPr lang="nl-NL" smtClean="0">
                <a:solidFill>
                  <a:prstClr val="black">
                    <a:tint val="75000"/>
                  </a:prstClr>
                </a:solidFill>
                <a:latin typeface="Calibri"/>
              </a:rPr>
              <a:pPr/>
              <a:t>‹nr.›</a:t>
            </a:fld>
            <a:endParaRPr lang="nl-NL">
              <a:solidFill>
                <a:prstClr val="black">
                  <a:tint val="75000"/>
                </a:prstClr>
              </a:solidFill>
              <a:latin typeface="Calibri"/>
            </a:endParaRPr>
          </a:p>
        </p:txBody>
      </p:sp>
    </p:spTree>
    <p:extLst>
      <p:ext uri="{BB962C8B-B14F-4D97-AF65-F5344CB8AC3E}">
        <p14:creationId xmlns:p14="http://schemas.microsoft.com/office/powerpoint/2010/main" val="1996515135"/>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NL"/>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5BC5DE1-A56C-4783-B550-196659029D0A}" type="datetimeFigureOut">
              <a:rPr lang="nl-NL" smtClean="0">
                <a:solidFill>
                  <a:prstClr val="black">
                    <a:tint val="75000"/>
                  </a:prstClr>
                </a:solidFill>
                <a:latin typeface="Calibri"/>
              </a:rPr>
              <a:pPr/>
              <a:t>05-05-14</a:t>
            </a:fld>
            <a:endParaRPr lang="nl-NL">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nl-NL">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92B809D6-CAD6-4A01-9132-48609E444670}" type="slidenum">
              <a:rPr lang="nl-NL" smtClean="0">
                <a:solidFill>
                  <a:prstClr val="black">
                    <a:tint val="75000"/>
                  </a:prstClr>
                </a:solidFill>
                <a:latin typeface="Calibri"/>
              </a:rPr>
              <a:pPr/>
              <a:t>‹nr.›</a:t>
            </a:fld>
            <a:endParaRPr lang="nl-NL">
              <a:solidFill>
                <a:prstClr val="black">
                  <a:tint val="75000"/>
                </a:prstClr>
              </a:solidFill>
              <a:latin typeface="Calibri"/>
            </a:endParaRPr>
          </a:p>
        </p:txBody>
      </p:sp>
    </p:spTree>
    <p:extLst>
      <p:ext uri="{BB962C8B-B14F-4D97-AF65-F5344CB8AC3E}">
        <p14:creationId xmlns:p14="http://schemas.microsoft.com/office/powerpoint/2010/main" val="1216282716"/>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NL"/>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a:p>
        </p:txBody>
      </p:sp>
      <p:sp>
        <p:nvSpPr>
          <p:cNvPr id="5" name="Date Placeholder 4"/>
          <p:cNvSpPr>
            <a:spLocks noGrp="1"/>
          </p:cNvSpPr>
          <p:nvPr>
            <p:ph type="dt" sz="half" idx="10"/>
          </p:nvPr>
        </p:nvSpPr>
        <p:spPr/>
        <p:txBody>
          <a:bodyPr/>
          <a:lstStyle/>
          <a:p>
            <a:fld id="{F5BC5DE1-A56C-4783-B550-196659029D0A}" type="datetimeFigureOut">
              <a:rPr lang="nl-NL" smtClean="0">
                <a:solidFill>
                  <a:prstClr val="black">
                    <a:tint val="75000"/>
                  </a:prstClr>
                </a:solidFill>
                <a:latin typeface="Calibri"/>
              </a:rPr>
              <a:pPr/>
              <a:t>05-05-14</a:t>
            </a:fld>
            <a:endParaRPr lang="nl-NL">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nl-NL">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92B809D6-CAD6-4A01-9132-48609E444670}" type="slidenum">
              <a:rPr lang="nl-NL" smtClean="0">
                <a:solidFill>
                  <a:prstClr val="black">
                    <a:tint val="75000"/>
                  </a:prstClr>
                </a:solidFill>
                <a:latin typeface="Calibri"/>
              </a:rPr>
              <a:pPr/>
              <a:t>‹nr.›</a:t>
            </a:fld>
            <a:endParaRPr lang="nl-NL">
              <a:solidFill>
                <a:prstClr val="black">
                  <a:tint val="75000"/>
                </a:prstClr>
              </a:solidFill>
              <a:latin typeface="Calibri"/>
            </a:endParaRPr>
          </a:p>
        </p:txBody>
      </p:sp>
    </p:spTree>
    <p:extLst>
      <p:ext uri="{BB962C8B-B14F-4D97-AF65-F5344CB8AC3E}">
        <p14:creationId xmlns:p14="http://schemas.microsoft.com/office/powerpoint/2010/main" val="3380441913"/>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NL"/>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a:p>
        </p:txBody>
      </p:sp>
      <p:sp>
        <p:nvSpPr>
          <p:cNvPr id="7" name="Date Placeholder 6"/>
          <p:cNvSpPr>
            <a:spLocks noGrp="1"/>
          </p:cNvSpPr>
          <p:nvPr>
            <p:ph type="dt" sz="half" idx="10"/>
          </p:nvPr>
        </p:nvSpPr>
        <p:spPr/>
        <p:txBody>
          <a:bodyPr/>
          <a:lstStyle/>
          <a:p>
            <a:fld id="{F5BC5DE1-A56C-4783-B550-196659029D0A}" type="datetimeFigureOut">
              <a:rPr lang="nl-NL" smtClean="0">
                <a:solidFill>
                  <a:prstClr val="black">
                    <a:tint val="75000"/>
                  </a:prstClr>
                </a:solidFill>
                <a:latin typeface="Calibri"/>
              </a:rPr>
              <a:pPr/>
              <a:t>05-05-14</a:t>
            </a:fld>
            <a:endParaRPr lang="nl-NL">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nl-NL">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92B809D6-CAD6-4A01-9132-48609E444670}" type="slidenum">
              <a:rPr lang="nl-NL" smtClean="0">
                <a:solidFill>
                  <a:prstClr val="black">
                    <a:tint val="75000"/>
                  </a:prstClr>
                </a:solidFill>
                <a:latin typeface="Calibri"/>
              </a:rPr>
              <a:pPr/>
              <a:t>‹nr.›</a:t>
            </a:fld>
            <a:endParaRPr lang="nl-NL">
              <a:solidFill>
                <a:prstClr val="black">
                  <a:tint val="75000"/>
                </a:prstClr>
              </a:solidFill>
              <a:latin typeface="Calibri"/>
            </a:endParaRPr>
          </a:p>
        </p:txBody>
      </p:sp>
    </p:spTree>
    <p:extLst>
      <p:ext uri="{BB962C8B-B14F-4D97-AF65-F5344CB8AC3E}">
        <p14:creationId xmlns:p14="http://schemas.microsoft.com/office/powerpoint/2010/main" val="2288586985"/>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NL"/>
          </a:p>
        </p:txBody>
      </p:sp>
      <p:sp>
        <p:nvSpPr>
          <p:cNvPr id="3" name="Date Placeholder 2"/>
          <p:cNvSpPr>
            <a:spLocks noGrp="1"/>
          </p:cNvSpPr>
          <p:nvPr>
            <p:ph type="dt" sz="half" idx="10"/>
          </p:nvPr>
        </p:nvSpPr>
        <p:spPr/>
        <p:txBody>
          <a:bodyPr/>
          <a:lstStyle/>
          <a:p>
            <a:fld id="{F5BC5DE1-A56C-4783-B550-196659029D0A}" type="datetimeFigureOut">
              <a:rPr lang="nl-NL" smtClean="0">
                <a:solidFill>
                  <a:prstClr val="black">
                    <a:tint val="75000"/>
                  </a:prstClr>
                </a:solidFill>
                <a:latin typeface="Calibri"/>
              </a:rPr>
              <a:pPr/>
              <a:t>05-05-14</a:t>
            </a:fld>
            <a:endParaRPr lang="nl-NL">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nl-NL">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92B809D6-CAD6-4A01-9132-48609E444670}" type="slidenum">
              <a:rPr lang="nl-NL" smtClean="0">
                <a:solidFill>
                  <a:prstClr val="black">
                    <a:tint val="75000"/>
                  </a:prstClr>
                </a:solidFill>
                <a:latin typeface="Calibri"/>
              </a:rPr>
              <a:pPr/>
              <a:t>‹nr.›</a:t>
            </a:fld>
            <a:endParaRPr lang="nl-NL">
              <a:solidFill>
                <a:prstClr val="black">
                  <a:tint val="75000"/>
                </a:prstClr>
              </a:solidFill>
              <a:latin typeface="Calibri"/>
            </a:endParaRPr>
          </a:p>
        </p:txBody>
      </p:sp>
    </p:spTree>
    <p:extLst>
      <p:ext uri="{BB962C8B-B14F-4D97-AF65-F5344CB8AC3E}">
        <p14:creationId xmlns:p14="http://schemas.microsoft.com/office/powerpoint/2010/main" val="697959672"/>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5BC5DE1-A56C-4783-B550-196659029D0A}" type="datetimeFigureOut">
              <a:rPr lang="nl-NL" smtClean="0">
                <a:solidFill>
                  <a:prstClr val="black">
                    <a:tint val="75000"/>
                  </a:prstClr>
                </a:solidFill>
                <a:latin typeface="Calibri"/>
              </a:rPr>
              <a:pPr/>
              <a:t>05-05-14</a:t>
            </a:fld>
            <a:endParaRPr lang="nl-NL">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nl-NL">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92B809D6-CAD6-4A01-9132-48609E444670}" type="slidenum">
              <a:rPr lang="nl-NL" smtClean="0">
                <a:solidFill>
                  <a:prstClr val="black">
                    <a:tint val="75000"/>
                  </a:prstClr>
                </a:solidFill>
                <a:latin typeface="Calibri"/>
              </a:rPr>
              <a:pPr/>
              <a:t>‹nr.›</a:t>
            </a:fld>
            <a:endParaRPr lang="nl-NL">
              <a:solidFill>
                <a:prstClr val="black">
                  <a:tint val="75000"/>
                </a:prstClr>
              </a:solidFill>
              <a:latin typeface="Calibri"/>
            </a:endParaRPr>
          </a:p>
        </p:txBody>
      </p:sp>
    </p:spTree>
    <p:extLst>
      <p:ext uri="{BB962C8B-B14F-4D97-AF65-F5344CB8AC3E}">
        <p14:creationId xmlns:p14="http://schemas.microsoft.com/office/powerpoint/2010/main" val="116002693"/>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NL"/>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5BC5DE1-A56C-4783-B550-196659029D0A}" type="datetimeFigureOut">
              <a:rPr lang="nl-NL" smtClean="0">
                <a:solidFill>
                  <a:prstClr val="black">
                    <a:tint val="75000"/>
                  </a:prstClr>
                </a:solidFill>
                <a:latin typeface="Calibri"/>
              </a:rPr>
              <a:pPr/>
              <a:t>05-05-14</a:t>
            </a:fld>
            <a:endParaRPr lang="nl-NL">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nl-NL">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92B809D6-CAD6-4A01-9132-48609E444670}" type="slidenum">
              <a:rPr lang="nl-NL" smtClean="0">
                <a:solidFill>
                  <a:prstClr val="black">
                    <a:tint val="75000"/>
                  </a:prstClr>
                </a:solidFill>
                <a:latin typeface="Calibri"/>
              </a:rPr>
              <a:pPr/>
              <a:t>‹nr.›</a:t>
            </a:fld>
            <a:endParaRPr lang="nl-NL">
              <a:solidFill>
                <a:prstClr val="black">
                  <a:tint val="75000"/>
                </a:prstClr>
              </a:solidFill>
              <a:latin typeface="Calibri"/>
            </a:endParaRPr>
          </a:p>
        </p:txBody>
      </p:sp>
    </p:spTree>
    <p:extLst>
      <p:ext uri="{BB962C8B-B14F-4D97-AF65-F5344CB8AC3E}">
        <p14:creationId xmlns:p14="http://schemas.microsoft.com/office/powerpoint/2010/main" val="2138890282"/>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NL"/>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5BC5DE1-A56C-4783-B550-196659029D0A}" type="datetimeFigureOut">
              <a:rPr lang="nl-NL" smtClean="0">
                <a:solidFill>
                  <a:prstClr val="black">
                    <a:tint val="75000"/>
                  </a:prstClr>
                </a:solidFill>
                <a:latin typeface="Calibri"/>
              </a:rPr>
              <a:pPr/>
              <a:t>05-05-14</a:t>
            </a:fld>
            <a:endParaRPr lang="nl-NL">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nl-NL">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92B809D6-CAD6-4A01-9132-48609E444670}" type="slidenum">
              <a:rPr lang="nl-NL" smtClean="0">
                <a:solidFill>
                  <a:prstClr val="black">
                    <a:tint val="75000"/>
                  </a:prstClr>
                </a:solidFill>
                <a:latin typeface="Calibri"/>
              </a:rPr>
              <a:pPr/>
              <a:t>‹nr.›</a:t>
            </a:fld>
            <a:endParaRPr lang="nl-NL">
              <a:solidFill>
                <a:prstClr val="black">
                  <a:tint val="75000"/>
                </a:prstClr>
              </a:solidFill>
              <a:latin typeface="Calibri"/>
            </a:endParaRPr>
          </a:p>
        </p:txBody>
      </p:sp>
    </p:spTree>
    <p:extLst>
      <p:ext uri="{BB962C8B-B14F-4D97-AF65-F5344CB8AC3E}">
        <p14:creationId xmlns:p14="http://schemas.microsoft.com/office/powerpoint/2010/main" val="3571856"/>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NL"/>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a:p>
        </p:txBody>
      </p:sp>
      <p:sp>
        <p:nvSpPr>
          <p:cNvPr id="4" name="Date Placeholder 3"/>
          <p:cNvSpPr>
            <a:spLocks noGrp="1"/>
          </p:cNvSpPr>
          <p:nvPr>
            <p:ph type="dt" sz="half" idx="10"/>
          </p:nvPr>
        </p:nvSpPr>
        <p:spPr/>
        <p:txBody>
          <a:bodyPr/>
          <a:lstStyle/>
          <a:p>
            <a:fld id="{F5BC5DE1-A56C-4783-B550-196659029D0A}" type="datetimeFigureOut">
              <a:rPr lang="nl-NL" smtClean="0">
                <a:solidFill>
                  <a:prstClr val="black">
                    <a:tint val="75000"/>
                  </a:prstClr>
                </a:solidFill>
                <a:latin typeface="Calibri"/>
              </a:rPr>
              <a:pPr/>
              <a:t>05-05-14</a:t>
            </a:fld>
            <a:endParaRPr lang="nl-NL">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nl-NL">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92B809D6-CAD6-4A01-9132-48609E444670}" type="slidenum">
              <a:rPr lang="nl-NL" smtClean="0">
                <a:solidFill>
                  <a:prstClr val="black">
                    <a:tint val="75000"/>
                  </a:prstClr>
                </a:solidFill>
                <a:latin typeface="Calibri"/>
              </a:rPr>
              <a:pPr/>
              <a:t>‹nr.›</a:t>
            </a:fld>
            <a:endParaRPr lang="nl-NL">
              <a:solidFill>
                <a:prstClr val="black">
                  <a:tint val="75000"/>
                </a:prstClr>
              </a:solidFill>
              <a:latin typeface="Calibri"/>
            </a:endParaRPr>
          </a:p>
        </p:txBody>
      </p:sp>
    </p:spTree>
    <p:extLst>
      <p:ext uri="{BB962C8B-B14F-4D97-AF65-F5344CB8AC3E}">
        <p14:creationId xmlns:p14="http://schemas.microsoft.com/office/powerpoint/2010/main" val="1257953395"/>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NL"/>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a:p>
        </p:txBody>
      </p:sp>
      <p:sp>
        <p:nvSpPr>
          <p:cNvPr id="4" name="Date Placeholder 3"/>
          <p:cNvSpPr>
            <a:spLocks noGrp="1"/>
          </p:cNvSpPr>
          <p:nvPr>
            <p:ph type="dt" sz="half" idx="10"/>
          </p:nvPr>
        </p:nvSpPr>
        <p:spPr/>
        <p:txBody>
          <a:bodyPr/>
          <a:lstStyle/>
          <a:p>
            <a:fld id="{F5BC5DE1-A56C-4783-B550-196659029D0A}" type="datetimeFigureOut">
              <a:rPr lang="nl-NL" smtClean="0">
                <a:solidFill>
                  <a:prstClr val="black">
                    <a:tint val="75000"/>
                  </a:prstClr>
                </a:solidFill>
                <a:latin typeface="Calibri"/>
              </a:rPr>
              <a:pPr/>
              <a:t>05-05-14</a:t>
            </a:fld>
            <a:endParaRPr lang="nl-NL">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nl-NL">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92B809D6-CAD6-4A01-9132-48609E444670}" type="slidenum">
              <a:rPr lang="nl-NL" smtClean="0">
                <a:solidFill>
                  <a:prstClr val="black">
                    <a:tint val="75000"/>
                  </a:prstClr>
                </a:solidFill>
                <a:latin typeface="Calibri"/>
              </a:rPr>
              <a:pPr/>
              <a:t>‹nr.›</a:t>
            </a:fld>
            <a:endParaRPr lang="nl-NL">
              <a:solidFill>
                <a:prstClr val="black">
                  <a:tint val="75000"/>
                </a:prstClr>
              </a:solidFill>
              <a:latin typeface="Calibri"/>
            </a:endParaRPr>
          </a:p>
        </p:txBody>
      </p:sp>
    </p:spTree>
    <p:extLst>
      <p:ext uri="{BB962C8B-B14F-4D97-AF65-F5344CB8AC3E}">
        <p14:creationId xmlns:p14="http://schemas.microsoft.com/office/powerpoint/2010/main" val="1893772431"/>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fld id="{E3B8CAB8-BB5D-8741-9240-676324E4FC65}" type="datetime1">
              <a:rPr lang="en-US">
                <a:latin typeface="Calibri"/>
              </a:rPr>
              <a:pPr/>
              <a:t>05-05-14</a:t>
            </a:fld>
            <a:endParaRPr lang="nl-NL">
              <a:latin typeface="Calibri"/>
            </a:endParaRPr>
          </a:p>
        </p:txBody>
      </p:sp>
      <p:sp>
        <p:nvSpPr>
          <p:cNvPr id="3" name="Footer Placeholder 4"/>
          <p:cNvSpPr>
            <a:spLocks noGrp="1"/>
          </p:cNvSpPr>
          <p:nvPr>
            <p:ph type="ftr" sz="quarter" idx="11"/>
          </p:nvPr>
        </p:nvSpPr>
        <p:spPr/>
        <p:txBody>
          <a:bodyPr/>
          <a:lstStyle>
            <a:lvl1pPr>
              <a:defRPr/>
            </a:lvl1pPr>
          </a:lstStyle>
          <a:p>
            <a:pPr>
              <a:defRPr/>
            </a:pPr>
            <a:endParaRPr lang="nl-NL"/>
          </a:p>
        </p:txBody>
      </p:sp>
      <p:sp>
        <p:nvSpPr>
          <p:cNvPr id="4" name="Slide Number Placeholder 5"/>
          <p:cNvSpPr>
            <a:spLocks noGrp="1"/>
          </p:cNvSpPr>
          <p:nvPr>
            <p:ph type="sldNum" sz="quarter" idx="12"/>
          </p:nvPr>
        </p:nvSpPr>
        <p:spPr/>
        <p:txBody>
          <a:bodyPr/>
          <a:lstStyle>
            <a:lvl1pPr>
              <a:defRPr/>
            </a:lvl1pPr>
          </a:lstStyle>
          <a:p>
            <a:fld id="{7EF3892C-F03B-134A-8253-E4AE05FC2366}" type="slidenum">
              <a:rPr lang="nl-NL">
                <a:latin typeface="Calibri"/>
              </a:rPr>
              <a:pPr/>
              <a:t>‹nr.›</a:t>
            </a:fld>
            <a:endParaRPr lang="nl-NL">
              <a:latin typeface="Calibri"/>
            </a:endParaRPr>
          </a:p>
        </p:txBody>
      </p:sp>
    </p:spTree>
    <p:extLst>
      <p:ext uri="{BB962C8B-B14F-4D97-AF65-F5344CB8AC3E}">
        <p14:creationId xmlns:p14="http://schemas.microsoft.com/office/powerpoint/2010/main" val="1668227564"/>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NL"/>
          </a:p>
        </p:txBody>
      </p:sp>
      <p:sp>
        <p:nvSpPr>
          <p:cNvPr id="3" name="Date Placeholder 3"/>
          <p:cNvSpPr>
            <a:spLocks noGrp="1"/>
          </p:cNvSpPr>
          <p:nvPr>
            <p:ph type="dt" sz="half" idx="10"/>
          </p:nvPr>
        </p:nvSpPr>
        <p:spPr/>
        <p:txBody>
          <a:bodyPr/>
          <a:lstStyle>
            <a:lvl1pPr>
              <a:defRPr/>
            </a:lvl1pPr>
          </a:lstStyle>
          <a:p>
            <a:fld id="{5F65C6EB-1F3D-4045-9D2D-B7107E50D337}" type="datetime1">
              <a:rPr lang="en-US">
                <a:latin typeface="Calibri"/>
              </a:rPr>
              <a:pPr/>
              <a:t>05-05-14</a:t>
            </a:fld>
            <a:endParaRPr lang="nl-NL">
              <a:latin typeface="Calibri"/>
            </a:endParaRPr>
          </a:p>
        </p:txBody>
      </p:sp>
      <p:sp>
        <p:nvSpPr>
          <p:cNvPr id="4" name="Footer Placeholder 4"/>
          <p:cNvSpPr>
            <a:spLocks noGrp="1"/>
          </p:cNvSpPr>
          <p:nvPr>
            <p:ph type="ftr" sz="quarter" idx="11"/>
          </p:nvPr>
        </p:nvSpPr>
        <p:spPr/>
        <p:txBody>
          <a:bodyPr/>
          <a:lstStyle>
            <a:lvl1pPr>
              <a:defRPr/>
            </a:lvl1pPr>
          </a:lstStyle>
          <a:p>
            <a:pPr>
              <a:defRPr/>
            </a:pPr>
            <a:endParaRPr lang="nl-NL"/>
          </a:p>
        </p:txBody>
      </p:sp>
      <p:sp>
        <p:nvSpPr>
          <p:cNvPr id="5" name="Slide Number Placeholder 5"/>
          <p:cNvSpPr>
            <a:spLocks noGrp="1"/>
          </p:cNvSpPr>
          <p:nvPr>
            <p:ph type="sldNum" sz="quarter" idx="12"/>
          </p:nvPr>
        </p:nvSpPr>
        <p:spPr/>
        <p:txBody>
          <a:bodyPr/>
          <a:lstStyle>
            <a:lvl1pPr>
              <a:defRPr/>
            </a:lvl1pPr>
          </a:lstStyle>
          <a:p>
            <a:fld id="{AFD6B251-3ABE-1144-88FF-C4F716CE594A}" type="slidenum">
              <a:rPr lang="nl-NL">
                <a:latin typeface="Calibri"/>
              </a:rPr>
              <a:pPr/>
              <a:t>‹nr.›</a:t>
            </a:fld>
            <a:endParaRPr lang="nl-NL">
              <a:latin typeface="Calibri"/>
            </a:endParaRPr>
          </a:p>
        </p:txBody>
      </p:sp>
    </p:spTree>
    <p:extLst>
      <p:ext uri="{BB962C8B-B14F-4D97-AF65-F5344CB8AC3E}">
        <p14:creationId xmlns:p14="http://schemas.microsoft.com/office/powerpoint/2010/main" val="3411583673"/>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44"/>
            <a:ext cx="7772400" cy="1470025"/>
          </a:xfrm>
        </p:spPr>
        <p:txBody>
          <a:bodyPr/>
          <a:lstStyle/>
          <a:p>
            <a:r>
              <a:rPr lang="en-US" smtClean="0"/>
              <a:t>Click to edit Master title style</a:t>
            </a:r>
            <a:endParaRPr lang="nl-NL"/>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NL"/>
          </a:p>
        </p:txBody>
      </p:sp>
      <p:sp>
        <p:nvSpPr>
          <p:cNvPr id="4" name="Date Placeholder 3"/>
          <p:cNvSpPr>
            <a:spLocks noGrp="1"/>
          </p:cNvSpPr>
          <p:nvPr>
            <p:ph type="dt" sz="half" idx="10"/>
          </p:nvPr>
        </p:nvSpPr>
        <p:spPr/>
        <p:txBody>
          <a:bodyPr/>
          <a:lstStyle/>
          <a:p>
            <a:fld id="{F5BC5DE1-A56C-4783-B550-196659029D0A}" type="datetimeFigureOut">
              <a:rPr lang="nl-NL" smtClean="0">
                <a:solidFill>
                  <a:prstClr val="black">
                    <a:tint val="75000"/>
                  </a:prstClr>
                </a:solidFill>
                <a:latin typeface="Calibri"/>
              </a:rPr>
              <a:pPr/>
              <a:t>05-05-14</a:t>
            </a:fld>
            <a:endParaRPr lang="nl-NL">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nl-NL">
              <a:latin typeface="Calibri"/>
            </a:endParaRPr>
          </a:p>
        </p:txBody>
      </p:sp>
      <p:sp>
        <p:nvSpPr>
          <p:cNvPr id="6" name="Slide Number Placeholder 5"/>
          <p:cNvSpPr>
            <a:spLocks noGrp="1"/>
          </p:cNvSpPr>
          <p:nvPr>
            <p:ph type="sldNum" sz="quarter" idx="12"/>
          </p:nvPr>
        </p:nvSpPr>
        <p:spPr/>
        <p:txBody>
          <a:bodyPr/>
          <a:lstStyle/>
          <a:p>
            <a:fld id="{92B809D6-CAD6-4A01-9132-48609E444670}" type="slidenum">
              <a:rPr lang="nl-NL" smtClean="0">
                <a:solidFill>
                  <a:prstClr val="black">
                    <a:tint val="75000"/>
                  </a:prstClr>
                </a:solidFill>
                <a:latin typeface="Calibri"/>
              </a:rPr>
              <a:pPr/>
              <a:t>‹nr.›</a:t>
            </a:fld>
            <a:endParaRPr lang="nl-NL">
              <a:solidFill>
                <a:prstClr val="black">
                  <a:tint val="75000"/>
                </a:prstClr>
              </a:solidFill>
              <a:latin typeface="Calibri"/>
            </a:endParaRPr>
          </a:p>
        </p:txBody>
      </p:sp>
    </p:spTree>
    <p:extLst>
      <p:ext uri="{BB962C8B-B14F-4D97-AF65-F5344CB8AC3E}">
        <p14:creationId xmlns:p14="http://schemas.microsoft.com/office/powerpoint/2010/main" val="1754168126"/>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49"/>
            <a:ext cx="7772400" cy="1470025"/>
          </a:xfrm>
        </p:spPr>
        <p:txBody>
          <a:bodyPr/>
          <a:lstStyle/>
          <a:p>
            <a:r>
              <a:rPr lang="nl-NL" smtClean="0"/>
              <a:t>Klik om de stijl te bewerken</a:t>
            </a:r>
            <a:endParaRPr lang="nl-NL"/>
          </a:p>
        </p:txBody>
      </p:sp>
      <p:sp>
        <p:nvSpPr>
          <p:cNvPr id="3" name="Onderti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smtClean="0"/>
              <a:t>Klik om het opmaakprofiel van de modelondertitel te bewerken</a:t>
            </a:r>
            <a:endParaRPr lang="nl-NL"/>
          </a:p>
        </p:txBody>
      </p:sp>
      <p:sp>
        <p:nvSpPr>
          <p:cNvPr id="4" name="Tijdelijke aanduiding voor datum 3"/>
          <p:cNvSpPr>
            <a:spLocks noGrp="1"/>
          </p:cNvSpPr>
          <p:nvPr>
            <p:ph type="dt" sz="half" idx="10"/>
          </p:nvPr>
        </p:nvSpPr>
        <p:spPr/>
        <p:txBody>
          <a:bodyPr/>
          <a:lstStyle/>
          <a:p>
            <a:fld id="{B5B27BDF-DD47-4D38-BCA0-D12CEEFBBB51}" type="datetimeFigureOut">
              <a:rPr lang="nl-NL" smtClean="0">
                <a:solidFill>
                  <a:prstClr val="white">
                    <a:tint val="75000"/>
                  </a:prstClr>
                </a:solidFill>
                <a:latin typeface="Calibri"/>
              </a:rPr>
              <a:pPr/>
              <a:t>05-05-14</a:t>
            </a:fld>
            <a:endParaRPr lang="nl-NL">
              <a:solidFill>
                <a:prstClr val="white">
                  <a:tint val="75000"/>
                </a:prstClr>
              </a:solidFill>
              <a:latin typeface="Calibri"/>
            </a:endParaRPr>
          </a:p>
        </p:txBody>
      </p:sp>
      <p:sp>
        <p:nvSpPr>
          <p:cNvPr id="5" name="Tijdelijke aanduiding voor voettekst 4"/>
          <p:cNvSpPr>
            <a:spLocks noGrp="1"/>
          </p:cNvSpPr>
          <p:nvPr>
            <p:ph type="ftr" sz="quarter" idx="11"/>
          </p:nvPr>
        </p:nvSpPr>
        <p:spPr/>
        <p:txBody>
          <a:bodyPr/>
          <a:lstStyle/>
          <a:p>
            <a:endParaRPr lang="nl-NL">
              <a:solidFill>
                <a:prstClr val="white">
                  <a:tint val="75000"/>
                </a:prstClr>
              </a:solidFill>
              <a:latin typeface="Calibri"/>
            </a:endParaRPr>
          </a:p>
        </p:txBody>
      </p:sp>
      <p:sp>
        <p:nvSpPr>
          <p:cNvPr id="6" name="Tijdelijke aanduiding voor dianummer 5"/>
          <p:cNvSpPr>
            <a:spLocks noGrp="1"/>
          </p:cNvSpPr>
          <p:nvPr>
            <p:ph type="sldNum" sz="quarter" idx="12"/>
          </p:nvPr>
        </p:nvSpPr>
        <p:spPr/>
        <p:txBody>
          <a:bodyPr/>
          <a:lstStyle/>
          <a:p>
            <a:fld id="{6F70CC15-93C9-4DF8-8AB7-C9C8242B4D6D}" type="slidenum">
              <a:rPr lang="nl-NL" smtClean="0">
                <a:solidFill>
                  <a:prstClr val="white">
                    <a:tint val="75000"/>
                  </a:prstClr>
                </a:solidFill>
                <a:latin typeface="Calibri"/>
              </a:rPr>
              <a:pPr/>
              <a:t>‹nr.›</a:t>
            </a:fld>
            <a:endParaRPr lang="nl-NL">
              <a:solidFill>
                <a:prstClr val="white">
                  <a:tint val="75000"/>
                </a:prstClr>
              </a:solidFill>
              <a:latin typeface="Calibri"/>
            </a:endParaRPr>
          </a:p>
        </p:txBody>
      </p:sp>
    </p:spTree>
    <p:extLst>
      <p:ext uri="{BB962C8B-B14F-4D97-AF65-F5344CB8AC3E}">
        <p14:creationId xmlns:p14="http://schemas.microsoft.com/office/powerpoint/2010/main" val="2195170893"/>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inhoud 2"/>
          <p:cNvSpPr>
            <a:spLocks noGrp="1"/>
          </p:cNvSpPr>
          <p:nvPr>
            <p:ph idx="1"/>
          </p:nvPr>
        </p:nvSpPr>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datum 3"/>
          <p:cNvSpPr>
            <a:spLocks noGrp="1"/>
          </p:cNvSpPr>
          <p:nvPr>
            <p:ph type="dt" sz="half" idx="10"/>
          </p:nvPr>
        </p:nvSpPr>
        <p:spPr/>
        <p:txBody>
          <a:bodyPr/>
          <a:lstStyle/>
          <a:p>
            <a:fld id="{B5B27BDF-DD47-4D38-BCA0-D12CEEFBBB51}" type="datetimeFigureOut">
              <a:rPr lang="nl-NL" smtClean="0">
                <a:solidFill>
                  <a:prstClr val="white">
                    <a:tint val="75000"/>
                  </a:prstClr>
                </a:solidFill>
                <a:latin typeface="Calibri"/>
              </a:rPr>
              <a:pPr/>
              <a:t>05-05-14</a:t>
            </a:fld>
            <a:endParaRPr lang="nl-NL">
              <a:solidFill>
                <a:prstClr val="white">
                  <a:tint val="75000"/>
                </a:prstClr>
              </a:solidFill>
              <a:latin typeface="Calibri"/>
            </a:endParaRPr>
          </a:p>
        </p:txBody>
      </p:sp>
      <p:sp>
        <p:nvSpPr>
          <p:cNvPr id="5" name="Tijdelijke aanduiding voor voettekst 4"/>
          <p:cNvSpPr>
            <a:spLocks noGrp="1"/>
          </p:cNvSpPr>
          <p:nvPr>
            <p:ph type="ftr" sz="quarter" idx="11"/>
          </p:nvPr>
        </p:nvSpPr>
        <p:spPr/>
        <p:txBody>
          <a:bodyPr/>
          <a:lstStyle/>
          <a:p>
            <a:endParaRPr lang="nl-NL">
              <a:solidFill>
                <a:prstClr val="white">
                  <a:tint val="75000"/>
                </a:prstClr>
              </a:solidFill>
              <a:latin typeface="Calibri"/>
            </a:endParaRPr>
          </a:p>
        </p:txBody>
      </p:sp>
      <p:sp>
        <p:nvSpPr>
          <p:cNvPr id="6" name="Tijdelijke aanduiding voor dianummer 5"/>
          <p:cNvSpPr>
            <a:spLocks noGrp="1"/>
          </p:cNvSpPr>
          <p:nvPr>
            <p:ph type="sldNum" sz="quarter" idx="12"/>
          </p:nvPr>
        </p:nvSpPr>
        <p:spPr/>
        <p:txBody>
          <a:bodyPr/>
          <a:lstStyle/>
          <a:p>
            <a:fld id="{6F70CC15-93C9-4DF8-8AB7-C9C8242B4D6D}" type="slidenum">
              <a:rPr lang="nl-NL" smtClean="0">
                <a:solidFill>
                  <a:prstClr val="white">
                    <a:tint val="75000"/>
                  </a:prstClr>
                </a:solidFill>
                <a:latin typeface="Calibri"/>
              </a:rPr>
              <a:pPr/>
              <a:t>‹nr.›</a:t>
            </a:fld>
            <a:endParaRPr lang="nl-NL">
              <a:solidFill>
                <a:prstClr val="white">
                  <a:tint val="75000"/>
                </a:prstClr>
              </a:solidFill>
              <a:latin typeface="Calibri"/>
            </a:endParaRPr>
          </a:p>
        </p:txBody>
      </p:sp>
    </p:spTree>
    <p:extLst>
      <p:ext uri="{BB962C8B-B14F-4D97-AF65-F5344CB8AC3E}">
        <p14:creationId xmlns:p14="http://schemas.microsoft.com/office/powerpoint/2010/main" val="2384425267"/>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9"/>
            <a:ext cx="7772400" cy="1362075"/>
          </a:xfrm>
        </p:spPr>
        <p:txBody>
          <a:bodyPr anchor="t"/>
          <a:lstStyle>
            <a:lvl1pPr algn="l">
              <a:defRPr sz="4000" b="1" cap="all"/>
            </a:lvl1pPr>
          </a:lstStyle>
          <a:p>
            <a:r>
              <a:rPr lang="nl-NL" smtClean="0"/>
              <a:t>Klik om de stijl te bewerken</a:t>
            </a:r>
            <a:endParaRPr lang="nl-NL"/>
          </a:p>
        </p:txBody>
      </p:sp>
      <p:sp>
        <p:nvSpPr>
          <p:cNvPr id="3" name="Tijdelijke aanduiding voor teks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smtClean="0"/>
              <a:t>Klik om de modelstijlen te bewerken</a:t>
            </a:r>
          </a:p>
        </p:txBody>
      </p:sp>
      <p:sp>
        <p:nvSpPr>
          <p:cNvPr id="4" name="Tijdelijke aanduiding voor datum 3"/>
          <p:cNvSpPr>
            <a:spLocks noGrp="1"/>
          </p:cNvSpPr>
          <p:nvPr>
            <p:ph type="dt" sz="half" idx="10"/>
          </p:nvPr>
        </p:nvSpPr>
        <p:spPr/>
        <p:txBody>
          <a:bodyPr/>
          <a:lstStyle/>
          <a:p>
            <a:fld id="{B5B27BDF-DD47-4D38-BCA0-D12CEEFBBB51}" type="datetimeFigureOut">
              <a:rPr lang="nl-NL" smtClean="0">
                <a:solidFill>
                  <a:prstClr val="white">
                    <a:tint val="75000"/>
                  </a:prstClr>
                </a:solidFill>
                <a:latin typeface="Calibri"/>
              </a:rPr>
              <a:pPr/>
              <a:t>05-05-14</a:t>
            </a:fld>
            <a:endParaRPr lang="nl-NL">
              <a:solidFill>
                <a:prstClr val="white">
                  <a:tint val="75000"/>
                </a:prstClr>
              </a:solidFill>
              <a:latin typeface="Calibri"/>
            </a:endParaRPr>
          </a:p>
        </p:txBody>
      </p:sp>
      <p:sp>
        <p:nvSpPr>
          <p:cNvPr id="5" name="Tijdelijke aanduiding voor voettekst 4"/>
          <p:cNvSpPr>
            <a:spLocks noGrp="1"/>
          </p:cNvSpPr>
          <p:nvPr>
            <p:ph type="ftr" sz="quarter" idx="11"/>
          </p:nvPr>
        </p:nvSpPr>
        <p:spPr/>
        <p:txBody>
          <a:bodyPr/>
          <a:lstStyle/>
          <a:p>
            <a:endParaRPr lang="nl-NL">
              <a:solidFill>
                <a:prstClr val="white">
                  <a:tint val="75000"/>
                </a:prstClr>
              </a:solidFill>
              <a:latin typeface="Calibri"/>
            </a:endParaRPr>
          </a:p>
        </p:txBody>
      </p:sp>
      <p:sp>
        <p:nvSpPr>
          <p:cNvPr id="6" name="Tijdelijke aanduiding voor dianummer 5"/>
          <p:cNvSpPr>
            <a:spLocks noGrp="1"/>
          </p:cNvSpPr>
          <p:nvPr>
            <p:ph type="sldNum" sz="quarter" idx="12"/>
          </p:nvPr>
        </p:nvSpPr>
        <p:spPr/>
        <p:txBody>
          <a:bodyPr/>
          <a:lstStyle/>
          <a:p>
            <a:fld id="{6F70CC15-93C9-4DF8-8AB7-C9C8242B4D6D}" type="slidenum">
              <a:rPr lang="nl-NL" smtClean="0">
                <a:solidFill>
                  <a:prstClr val="white">
                    <a:tint val="75000"/>
                  </a:prstClr>
                </a:solidFill>
                <a:latin typeface="Calibri"/>
              </a:rPr>
              <a:pPr/>
              <a:t>‹nr.›</a:t>
            </a:fld>
            <a:endParaRPr lang="nl-NL">
              <a:solidFill>
                <a:prstClr val="white">
                  <a:tint val="75000"/>
                </a:prstClr>
              </a:solidFill>
              <a:latin typeface="Calibri"/>
            </a:endParaRPr>
          </a:p>
        </p:txBody>
      </p:sp>
    </p:spTree>
    <p:extLst>
      <p:ext uri="{BB962C8B-B14F-4D97-AF65-F5344CB8AC3E}">
        <p14:creationId xmlns:p14="http://schemas.microsoft.com/office/powerpoint/2010/main" val="3452922983"/>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inhoud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inhoud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5" name="Tijdelijke aanduiding voor datum 4"/>
          <p:cNvSpPr>
            <a:spLocks noGrp="1"/>
          </p:cNvSpPr>
          <p:nvPr>
            <p:ph type="dt" sz="half" idx="10"/>
          </p:nvPr>
        </p:nvSpPr>
        <p:spPr/>
        <p:txBody>
          <a:bodyPr/>
          <a:lstStyle/>
          <a:p>
            <a:fld id="{B5B27BDF-DD47-4D38-BCA0-D12CEEFBBB51}" type="datetimeFigureOut">
              <a:rPr lang="nl-NL" smtClean="0">
                <a:solidFill>
                  <a:prstClr val="white">
                    <a:tint val="75000"/>
                  </a:prstClr>
                </a:solidFill>
                <a:latin typeface="Calibri"/>
              </a:rPr>
              <a:pPr/>
              <a:t>05-05-14</a:t>
            </a:fld>
            <a:endParaRPr lang="nl-NL">
              <a:solidFill>
                <a:prstClr val="white">
                  <a:tint val="75000"/>
                </a:prstClr>
              </a:solidFill>
              <a:latin typeface="Calibri"/>
            </a:endParaRPr>
          </a:p>
        </p:txBody>
      </p:sp>
      <p:sp>
        <p:nvSpPr>
          <p:cNvPr id="6" name="Tijdelijke aanduiding voor voettekst 5"/>
          <p:cNvSpPr>
            <a:spLocks noGrp="1"/>
          </p:cNvSpPr>
          <p:nvPr>
            <p:ph type="ftr" sz="quarter" idx="11"/>
          </p:nvPr>
        </p:nvSpPr>
        <p:spPr/>
        <p:txBody>
          <a:bodyPr/>
          <a:lstStyle/>
          <a:p>
            <a:endParaRPr lang="nl-NL">
              <a:solidFill>
                <a:prstClr val="white">
                  <a:tint val="75000"/>
                </a:prstClr>
              </a:solidFill>
              <a:latin typeface="Calibri"/>
            </a:endParaRPr>
          </a:p>
        </p:txBody>
      </p:sp>
      <p:sp>
        <p:nvSpPr>
          <p:cNvPr id="7" name="Tijdelijke aanduiding voor dianummer 6"/>
          <p:cNvSpPr>
            <a:spLocks noGrp="1"/>
          </p:cNvSpPr>
          <p:nvPr>
            <p:ph type="sldNum" sz="quarter" idx="12"/>
          </p:nvPr>
        </p:nvSpPr>
        <p:spPr/>
        <p:txBody>
          <a:bodyPr/>
          <a:lstStyle/>
          <a:p>
            <a:fld id="{6F70CC15-93C9-4DF8-8AB7-C9C8242B4D6D}" type="slidenum">
              <a:rPr lang="nl-NL" smtClean="0">
                <a:solidFill>
                  <a:prstClr val="white">
                    <a:tint val="75000"/>
                  </a:prstClr>
                </a:solidFill>
                <a:latin typeface="Calibri"/>
              </a:rPr>
              <a:pPr/>
              <a:t>‹nr.›</a:t>
            </a:fld>
            <a:endParaRPr lang="nl-NL">
              <a:solidFill>
                <a:prstClr val="white">
                  <a:tint val="75000"/>
                </a:prstClr>
              </a:solidFill>
              <a:latin typeface="Calibri"/>
            </a:endParaRPr>
          </a:p>
        </p:txBody>
      </p:sp>
    </p:spTree>
    <p:extLst>
      <p:ext uri="{BB962C8B-B14F-4D97-AF65-F5344CB8AC3E}">
        <p14:creationId xmlns:p14="http://schemas.microsoft.com/office/powerpoint/2010/main" val="3314949805"/>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nl-NL" smtClean="0"/>
              <a:t>Klik om de stijl te bewerken</a:t>
            </a:r>
            <a:endParaRPr lang="nl-NL"/>
          </a:p>
        </p:txBody>
      </p:sp>
      <p:sp>
        <p:nvSpPr>
          <p:cNvPr id="3" name="Tijdelijke aanduiding voor tekst 2"/>
          <p:cNvSpPr>
            <a:spLocks noGrp="1"/>
          </p:cNvSpPr>
          <p:nvPr>
            <p:ph type="body" idx="1"/>
          </p:nvPr>
        </p:nvSpPr>
        <p:spPr>
          <a:xfrm>
            <a:off x="457200" y="1535113"/>
            <a:ext cx="4040188"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modelstijlen te bewerken</a:t>
            </a:r>
          </a:p>
        </p:txBody>
      </p:sp>
      <p:sp>
        <p:nvSpPr>
          <p:cNvPr id="4" name="Tijdelijke aanduiding voor inhou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5" name="Tijdelijke aanduiding voor tekst 4"/>
          <p:cNvSpPr>
            <a:spLocks noGrp="1"/>
          </p:cNvSpPr>
          <p:nvPr>
            <p:ph type="body" sz="quarter" idx="3"/>
          </p:nvPr>
        </p:nvSpPr>
        <p:spPr>
          <a:xfrm>
            <a:off x="4645033" y="1535113"/>
            <a:ext cx="4041775"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modelstijlen te bewerken</a:t>
            </a:r>
          </a:p>
        </p:txBody>
      </p:sp>
      <p:sp>
        <p:nvSpPr>
          <p:cNvPr id="6" name="Tijdelijke aanduiding voor inhoud 5"/>
          <p:cNvSpPr>
            <a:spLocks noGrp="1"/>
          </p:cNvSpPr>
          <p:nvPr>
            <p:ph sz="quarter" idx="4"/>
          </p:nvPr>
        </p:nvSpPr>
        <p:spPr>
          <a:xfrm>
            <a:off x="4645033"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7" name="Tijdelijke aanduiding voor datum 6"/>
          <p:cNvSpPr>
            <a:spLocks noGrp="1"/>
          </p:cNvSpPr>
          <p:nvPr>
            <p:ph type="dt" sz="half" idx="10"/>
          </p:nvPr>
        </p:nvSpPr>
        <p:spPr/>
        <p:txBody>
          <a:bodyPr/>
          <a:lstStyle/>
          <a:p>
            <a:fld id="{B5B27BDF-DD47-4D38-BCA0-D12CEEFBBB51}" type="datetimeFigureOut">
              <a:rPr lang="nl-NL" smtClean="0">
                <a:solidFill>
                  <a:prstClr val="white">
                    <a:tint val="75000"/>
                  </a:prstClr>
                </a:solidFill>
                <a:latin typeface="Calibri"/>
              </a:rPr>
              <a:pPr/>
              <a:t>05-05-14</a:t>
            </a:fld>
            <a:endParaRPr lang="nl-NL">
              <a:solidFill>
                <a:prstClr val="white">
                  <a:tint val="75000"/>
                </a:prstClr>
              </a:solidFill>
              <a:latin typeface="Calibri"/>
            </a:endParaRPr>
          </a:p>
        </p:txBody>
      </p:sp>
      <p:sp>
        <p:nvSpPr>
          <p:cNvPr id="8" name="Tijdelijke aanduiding voor voettekst 7"/>
          <p:cNvSpPr>
            <a:spLocks noGrp="1"/>
          </p:cNvSpPr>
          <p:nvPr>
            <p:ph type="ftr" sz="quarter" idx="11"/>
          </p:nvPr>
        </p:nvSpPr>
        <p:spPr/>
        <p:txBody>
          <a:bodyPr/>
          <a:lstStyle/>
          <a:p>
            <a:endParaRPr lang="nl-NL">
              <a:solidFill>
                <a:prstClr val="white">
                  <a:tint val="75000"/>
                </a:prstClr>
              </a:solidFill>
              <a:latin typeface="Calibri"/>
            </a:endParaRPr>
          </a:p>
        </p:txBody>
      </p:sp>
      <p:sp>
        <p:nvSpPr>
          <p:cNvPr id="9" name="Tijdelijke aanduiding voor dianummer 8"/>
          <p:cNvSpPr>
            <a:spLocks noGrp="1"/>
          </p:cNvSpPr>
          <p:nvPr>
            <p:ph type="sldNum" sz="quarter" idx="12"/>
          </p:nvPr>
        </p:nvSpPr>
        <p:spPr/>
        <p:txBody>
          <a:bodyPr/>
          <a:lstStyle/>
          <a:p>
            <a:fld id="{6F70CC15-93C9-4DF8-8AB7-C9C8242B4D6D}" type="slidenum">
              <a:rPr lang="nl-NL" smtClean="0">
                <a:solidFill>
                  <a:prstClr val="white">
                    <a:tint val="75000"/>
                  </a:prstClr>
                </a:solidFill>
                <a:latin typeface="Calibri"/>
              </a:rPr>
              <a:pPr/>
              <a:t>‹nr.›</a:t>
            </a:fld>
            <a:endParaRPr lang="nl-NL">
              <a:solidFill>
                <a:prstClr val="white">
                  <a:tint val="75000"/>
                </a:prstClr>
              </a:solidFill>
              <a:latin typeface="Calibri"/>
            </a:endParaRPr>
          </a:p>
        </p:txBody>
      </p:sp>
    </p:spTree>
    <p:extLst>
      <p:ext uri="{BB962C8B-B14F-4D97-AF65-F5344CB8AC3E}">
        <p14:creationId xmlns:p14="http://schemas.microsoft.com/office/powerpoint/2010/main" val="2826769451"/>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datum 2"/>
          <p:cNvSpPr>
            <a:spLocks noGrp="1"/>
          </p:cNvSpPr>
          <p:nvPr>
            <p:ph type="dt" sz="half" idx="10"/>
          </p:nvPr>
        </p:nvSpPr>
        <p:spPr/>
        <p:txBody>
          <a:bodyPr/>
          <a:lstStyle/>
          <a:p>
            <a:fld id="{B5B27BDF-DD47-4D38-BCA0-D12CEEFBBB51}" type="datetimeFigureOut">
              <a:rPr lang="nl-NL" smtClean="0">
                <a:solidFill>
                  <a:prstClr val="white">
                    <a:tint val="75000"/>
                  </a:prstClr>
                </a:solidFill>
                <a:latin typeface="Calibri"/>
              </a:rPr>
              <a:pPr/>
              <a:t>05-05-14</a:t>
            </a:fld>
            <a:endParaRPr lang="nl-NL">
              <a:solidFill>
                <a:prstClr val="white">
                  <a:tint val="75000"/>
                </a:prstClr>
              </a:solidFill>
              <a:latin typeface="Calibri"/>
            </a:endParaRPr>
          </a:p>
        </p:txBody>
      </p:sp>
      <p:sp>
        <p:nvSpPr>
          <p:cNvPr id="4" name="Tijdelijke aanduiding voor voettekst 3"/>
          <p:cNvSpPr>
            <a:spLocks noGrp="1"/>
          </p:cNvSpPr>
          <p:nvPr>
            <p:ph type="ftr" sz="quarter" idx="11"/>
          </p:nvPr>
        </p:nvSpPr>
        <p:spPr/>
        <p:txBody>
          <a:bodyPr/>
          <a:lstStyle/>
          <a:p>
            <a:endParaRPr lang="nl-NL">
              <a:solidFill>
                <a:prstClr val="white">
                  <a:tint val="75000"/>
                </a:prstClr>
              </a:solidFill>
              <a:latin typeface="Calibri"/>
            </a:endParaRPr>
          </a:p>
        </p:txBody>
      </p:sp>
      <p:sp>
        <p:nvSpPr>
          <p:cNvPr id="5" name="Tijdelijke aanduiding voor dianummer 4"/>
          <p:cNvSpPr>
            <a:spLocks noGrp="1"/>
          </p:cNvSpPr>
          <p:nvPr>
            <p:ph type="sldNum" sz="quarter" idx="12"/>
          </p:nvPr>
        </p:nvSpPr>
        <p:spPr/>
        <p:txBody>
          <a:bodyPr/>
          <a:lstStyle/>
          <a:p>
            <a:fld id="{6F70CC15-93C9-4DF8-8AB7-C9C8242B4D6D}" type="slidenum">
              <a:rPr lang="nl-NL" smtClean="0">
                <a:solidFill>
                  <a:prstClr val="white">
                    <a:tint val="75000"/>
                  </a:prstClr>
                </a:solidFill>
                <a:latin typeface="Calibri"/>
              </a:rPr>
              <a:pPr/>
              <a:t>‹nr.›</a:t>
            </a:fld>
            <a:endParaRPr lang="nl-NL">
              <a:solidFill>
                <a:prstClr val="white">
                  <a:tint val="75000"/>
                </a:prstClr>
              </a:solidFill>
              <a:latin typeface="Calibri"/>
            </a:endParaRPr>
          </a:p>
        </p:txBody>
      </p:sp>
    </p:spTree>
    <p:extLst>
      <p:ext uri="{BB962C8B-B14F-4D97-AF65-F5344CB8AC3E}">
        <p14:creationId xmlns:p14="http://schemas.microsoft.com/office/powerpoint/2010/main" val="2766817039"/>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p>
            <a:fld id="{B5B27BDF-DD47-4D38-BCA0-D12CEEFBBB51}" type="datetimeFigureOut">
              <a:rPr lang="nl-NL" smtClean="0">
                <a:solidFill>
                  <a:prstClr val="white">
                    <a:tint val="75000"/>
                  </a:prstClr>
                </a:solidFill>
                <a:latin typeface="Calibri"/>
              </a:rPr>
              <a:pPr/>
              <a:t>05-05-14</a:t>
            </a:fld>
            <a:endParaRPr lang="nl-NL">
              <a:solidFill>
                <a:prstClr val="white">
                  <a:tint val="75000"/>
                </a:prstClr>
              </a:solidFill>
              <a:latin typeface="Calibri"/>
            </a:endParaRPr>
          </a:p>
        </p:txBody>
      </p:sp>
      <p:sp>
        <p:nvSpPr>
          <p:cNvPr id="3" name="Tijdelijke aanduiding voor voettekst 2"/>
          <p:cNvSpPr>
            <a:spLocks noGrp="1"/>
          </p:cNvSpPr>
          <p:nvPr>
            <p:ph type="ftr" sz="quarter" idx="11"/>
          </p:nvPr>
        </p:nvSpPr>
        <p:spPr/>
        <p:txBody>
          <a:bodyPr/>
          <a:lstStyle/>
          <a:p>
            <a:endParaRPr lang="nl-NL">
              <a:solidFill>
                <a:prstClr val="white">
                  <a:tint val="75000"/>
                </a:prstClr>
              </a:solidFill>
              <a:latin typeface="Calibri"/>
            </a:endParaRPr>
          </a:p>
        </p:txBody>
      </p:sp>
      <p:sp>
        <p:nvSpPr>
          <p:cNvPr id="4" name="Tijdelijke aanduiding voor dianummer 3"/>
          <p:cNvSpPr>
            <a:spLocks noGrp="1"/>
          </p:cNvSpPr>
          <p:nvPr>
            <p:ph type="sldNum" sz="quarter" idx="12"/>
          </p:nvPr>
        </p:nvSpPr>
        <p:spPr/>
        <p:txBody>
          <a:bodyPr/>
          <a:lstStyle/>
          <a:p>
            <a:fld id="{6F70CC15-93C9-4DF8-8AB7-C9C8242B4D6D}" type="slidenum">
              <a:rPr lang="nl-NL" smtClean="0">
                <a:solidFill>
                  <a:prstClr val="white">
                    <a:tint val="75000"/>
                  </a:prstClr>
                </a:solidFill>
                <a:latin typeface="Calibri"/>
              </a:rPr>
              <a:pPr/>
              <a:t>‹nr.›</a:t>
            </a:fld>
            <a:endParaRPr lang="nl-NL">
              <a:solidFill>
                <a:prstClr val="white">
                  <a:tint val="75000"/>
                </a:prstClr>
              </a:solidFill>
              <a:latin typeface="Calibri"/>
            </a:endParaRPr>
          </a:p>
        </p:txBody>
      </p:sp>
    </p:spTree>
    <p:extLst>
      <p:ext uri="{BB962C8B-B14F-4D97-AF65-F5344CB8AC3E}">
        <p14:creationId xmlns:p14="http://schemas.microsoft.com/office/powerpoint/2010/main" val="2029623943"/>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457219" y="273049"/>
            <a:ext cx="3008313" cy="1162051"/>
          </a:xfrm>
        </p:spPr>
        <p:txBody>
          <a:bodyPr anchor="b"/>
          <a:lstStyle>
            <a:lvl1pPr algn="l">
              <a:defRPr sz="2000" b="1"/>
            </a:lvl1pPr>
          </a:lstStyle>
          <a:p>
            <a:r>
              <a:rPr lang="nl-NL" smtClean="0"/>
              <a:t>Klik om de stijl te bewerken</a:t>
            </a:r>
            <a:endParaRPr lang="nl-NL"/>
          </a:p>
        </p:txBody>
      </p:sp>
      <p:sp>
        <p:nvSpPr>
          <p:cNvPr id="3" name="Tijdelijke aanduiding voor inhoud 2"/>
          <p:cNvSpPr>
            <a:spLocks noGrp="1"/>
          </p:cNvSpPr>
          <p:nvPr>
            <p:ph idx="1"/>
          </p:nvPr>
        </p:nvSpPr>
        <p:spPr>
          <a:xfrm>
            <a:off x="3575051" y="273074"/>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tekst 3"/>
          <p:cNvSpPr>
            <a:spLocks noGrp="1"/>
          </p:cNvSpPr>
          <p:nvPr>
            <p:ph type="body" sz="half" idx="2"/>
          </p:nvPr>
        </p:nvSpPr>
        <p:spPr>
          <a:xfrm>
            <a:off x="457219" y="1435104"/>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Klik om de modelstijlen te bewerken</a:t>
            </a:r>
          </a:p>
        </p:txBody>
      </p:sp>
      <p:sp>
        <p:nvSpPr>
          <p:cNvPr id="5" name="Tijdelijke aanduiding voor datum 4"/>
          <p:cNvSpPr>
            <a:spLocks noGrp="1"/>
          </p:cNvSpPr>
          <p:nvPr>
            <p:ph type="dt" sz="half" idx="10"/>
          </p:nvPr>
        </p:nvSpPr>
        <p:spPr/>
        <p:txBody>
          <a:bodyPr/>
          <a:lstStyle/>
          <a:p>
            <a:fld id="{B5B27BDF-DD47-4D38-BCA0-D12CEEFBBB51}" type="datetimeFigureOut">
              <a:rPr lang="nl-NL" smtClean="0">
                <a:solidFill>
                  <a:prstClr val="white">
                    <a:tint val="75000"/>
                  </a:prstClr>
                </a:solidFill>
                <a:latin typeface="Calibri"/>
              </a:rPr>
              <a:pPr/>
              <a:t>05-05-14</a:t>
            </a:fld>
            <a:endParaRPr lang="nl-NL">
              <a:solidFill>
                <a:prstClr val="white">
                  <a:tint val="75000"/>
                </a:prstClr>
              </a:solidFill>
              <a:latin typeface="Calibri"/>
            </a:endParaRPr>
          </a:p>
        </p:txBody>
      </p:sp>
      <p:sp>
        <p:nvSpPr>
          <p:cNvPr id="6" name="Tijdelijke aanduiding voor voettekst 5"/>
          <p:cNvSpPr>
            <a:spLocks noGrp="1"/>
          </p:cNvSpPr>
          <p:nvPr>
            <p:ph type="ftr" sz="quarter" idx="11"/>
          </p:nvPr>
        </p:nvSpPr>
        <p:spPr/>
        <p:txBody>
          <a:bodyPr/>
          <a:lstStyle/>
          <a:p>
            <a:endParaRPr lang="nl-NL">
              <a:solidFill>
                <a:prstClr val="white">
                  <a:tint val="75000"/>
                </a:prstClr>
              </a:solidFill>
              <a:latin typeface="Calibri"/>
            </a:endParaRPr>
          </a:p>
        </p:txBody>
      </p:sp>
      <p:sp>
        <p:nvSpPr>
          <p:cNvPr id="7" name="Tijdelijke aanduiding voor dianummer 6"/>
          <p:cNvSpPr>
            <a:spLocks noGrp="1"/>
          </p:cNvSpPr>
          <p:nvPr>
            <p:ph type="sldNum" sz="quarter" idx="12"/>
          </p:nvPr>
        </p:nvSpPr>
        <p:spPr/>
        <p:txBody>
          <a:bodyPr/>
          <a:lstStyle/>
          <a:p>
            <a:fld id="{6F70CC15-93C9-4DF8-8AB7-C9C8242B4D6D}" type="slidenum">
              <a:rPr lang="nl-NL" smtClean="0">
                <a:solidFill>
                  <a:prstClr val="white">
                    <a:tint val="75000"/>
                  </a:prstClr>
                </a:solidFill>
                <a:latin typeface="Calibri"/>
              </a:rPr>
              <a:pPr/>
              <a:t>‹nr.›</a:t>
            </a:fld>
            <a:endParaRPr lang="nl-NL">
              <a:solidFill>
                <a:prstClr val="white">
                  <a:tint val="75000"/>
                </a:prstClr>
              </a:solidFill>
              <a:latin typeface="Calibri"/>
            </a:endParaRPr>
          </a:p>
        </p:txBody>
      </p:sp>
    </p:spTree>
    <p:extLst>
      <p:ext uri="{BB962C8B-B14F-4D97-AF65-F5344CB8AC3E}">
        <p14:creationId xmlns:p14="http://schemas.microsoft.com/office/powerpoint/2010/main" val="561463243"/>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1"/>
            <a:ext cx="5486400" cy="566739"/>
          </a:xfrm>
        </p:spPr>
        <p:txBody>
          <a:bodyPr anchor="b"/>
          <a:lstStyle>
            <a:lvl1pPr algn="l">
              <a:defRPr sz="2000" b="1"/>
            </a:lvl1pPr>
          </a:lstStyle>
          <a:p>
            <a:r>
              <a:rPr lang="nl-NL" smtClean="0"/>
              <a:t>Klik om de stijl te bewerken</a:t>
            </a:r>
            <a:endParaRPr lang="nl-NL"/>
          </a:p>
        </p:txBody>
      </p:sp>
      <p:sp>
        <p:nvSpPr>
          <p:cNvPr id="3" name="Tijdelijke aanduiding voor afbeelding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p:cNvSpPr>
            <a:spLocks noGrp="1"/>
          </p:cNvSpPr>
          <p:nvPr>
            <p:ph type="body" sz="half" idx="2"/>
          </p:nvPr>
        </p:nvSpPr>
        <p:spPr>
          <a:xfrm>
            <a:off x="1792288" y="5367353"/>
            <a:ext cx="54864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Klik om de modelstijlen te bewerken</a:t>
            </a:r>
          </a:p>
        </p:txBody>
      </p:sp>
      <p:sp>
        <p:nvSpPr>
          <p:cNvPr id="5" name="Tijdelijke aanduiding voor datum 4"/>
          <p:cNvSpPr>
            <a:spLocks noGrp="1"/>
          </p:cNvSpPr>
          <p:nvPr>
            <p:ph type="dt" sz="half" idx="10"/>
          </p:nvPr>
        </p:nvSpPr>
        <p:spPr/>
        <p:txBody>
          <a:bodyPr/>
          <a:lstStyle/>
          <a:p>
            <a:fld id="{B5B27BDF-DD47-4D38-BCA0-D12CEEFBBB51}" type="datetimeFigureOut">
              <a:rPr lang="nl-NL" smtClean="0">
                <a:solidFill>
                  <a:prstClr val="white">
                    <a:tint val="75000"/>
                  </a:prstClr>
                </a:solidFill>
                <a:latin typeface="Calibri"/>
              </a:rPr>
              <a:pPr/>
              <a:t>05-05-14</a:t>
            </a:fld>
            <a:endParaRPr lang="nl-NL">
              <a:solidFill>
                <a:prstClr val="white">
                  <a:tint val="75000"/>
                </a:prstClr>
              </a:solidFill>
              <a:latin typeface="Calibri"/>
            </a:endParaRPr>
          </a:p>
        </p:txBody>
      </p:sp>
      <p:sp>
        <p:nvSpPr>
          <p:cNvPr id="6" name="Tijdelijke aanduiding voor voettekst 5"/>
          <p:cNvSpPr>
            <a:spLocks noGrp="1"/>
          </p:cNvSpPr>
          <p:nvPr>
            <p:ph type="ftr" sz="quarter" idx="11"/>
          </p:nvPr>
        </p:nvSpPr>
        <p:spPr/>
        <p:txBody>
          <a:bodyPr/>
          <a:lstStyle/>
          <a:p>
            <a:endParaRPr lang="nl-NL">
              <a:solidFill>
                <a:prstClr val="white">
                  <a:tint val="75000"/>
                </a:prstClr>
              </a:solidFill>
              <a:latin typeface="Calibri"/>
            </a:endParaRPr>
          </a:p>
        </p:txBody>
      </p:sp>
      <p:sp>
        <p:nvSpPr>
          <p:cNvPr id="7" name="Tijdelijke aanduiding voor dianummer 6"/>
          <p:cNvSpPr>
            <a:spLocks noGrp="1"/>
          </p:cNvSpPr>
          <p:nvPr>
            <p:ph type="sldNum" sz="quarter" idx="12"/>
          </p:nvPr>
        </p:nvSpPr>
        <p:spPr/>
        <p:txBody>
          <a:bodyPr/>
          <a:lstStyle/>
          <a:p>
            <a:fld id="{6F70CC15-93C9-4DF8-8AB7-C9C8242B4D6D}" type="slidenum">
              <a:rPr lang="nl-NL" smtClean="0">
                <a:solidFill>
                  <a:prstClr val="white">
                    <a:tint val="75000"/>
                  </a:prstClr>
                </a:solidFill>
                <a:latin typeface="Calibri"/>
              </a:rPr>
              <a:pPr/>
              <a:t>‹nr.›</a:t>
            </a:fld>
            <a:endParaRPr lang="nl-NL">
              <a:solidFill>
                <a:prstClr val="white">
                  <a:tint val="75000"/>
                </a:prstClr>
              </a:solidFill>
              <a:latin typeface="Calibri"/>
            </a:endParaRPr>
          </a:p>
        </p:txBody>
      </p:sp>
    </p:spTree>
    <p:extLst>
      <p:ext uri="{BB962C8B-B14F-4D97-AF65-F5344CB8AC3E}">
        <p14:creationId xmlns:p14="http://schemas.microsoft.com/office/powerpoint/2010/main" val="4002381164"/>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verticale tekst 2"/>
          <p:cNvSpPr>
            <a:spLocks noGrp="1"/>
          </p:cNvSpPr>
          <p:nvPr>
            <p:ph type="body" orient="vert" idx="1"/>
          </p:nvPr>
        </p:nvSpPr>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datum 3"/>
          <p:cNvSpPr>
            <a:spLocks noGrp="1"/>
          </p:cNvSpPr>
          <p:nvPr>
            <p:ph type="dt" sz="half" idx="10"/>
          </p:nvPr>
        </p:nvSpPr>
        <p:spPr/>
        <p:txBody>
          <a:bodyPr/>
          <a:lstStyle/>
          <a:p>
            <a:fld id="{B5B27BDF-DD47-4D38-BCA0-D12CEEFBBB51}" type="datetimeFigureOut">
              <a:rPr lang="nl-NL" smtClean="0">
                <a:solidFill>
                  <a:prstClr val="white">
                    <a:tint val="75000"/>
                  </a:prstClr>
                </a:solidFill>
                <a:latin typeface="Calibri"/>
              </a:rPr>
              <a:pPr/>
              <a:t>05-05-14</a:t>
            </a:fld>
            <a:endParaRPr lang="nl-NL">
              <a:solidFill>
                <a:prstClr val="white">
                  <a:tint val="75000"/>
                </a:prstClr>
              </a:solidFill>
              <a:latin typeface="Calibri"/>
            </a:endParaRPr>
          </a:p>
        </p:txBody>
      </p:sp>
      <p:sp>
        <p:nvSpPr>
          <p:cNvPr id="5" name="Tijdelijke aanduiding voor voettekst 4"/>
          <p:cNvSpPr>
            <a:spLocks noGrp="1"/>
          </p:cNvSpPr>
          <p:nvPr>
            <p:ph type="ftr" sz="quarter" idx="11"/>
          </p:nvPr>
        </p:nvSpPr>
        <p:spPr/>
        <p:txBody>
          <a:bodyPr/>
          <a:lstStyle/>
          <a:p>
            <a:endParaRPr lang="nl-NL">
              <a:solidFill>
                <a:prstClr val="white">
                  <a:tint val="75000"/>
                </a:prstClr>
              </a:solidFill>
              <a:latin typeface="Calibri"/>
            </a:endParaRPr>
          </a:p>
        </p:txBody>
      </p:sp>
      <p:sp>
        <p:nvSpPr>
          <p:cNvPr id="6" name="Tijdelijke aanduiding voor dianummer 5"/>
          <p:cNvSpPr>
            <a:spLocks noGrp="1"/>
          </p:cNvSpPr>
          <p:nvPr>
            <p:ph type="sldNum" sz="quarter" idx="12"/>
          </p:nvPr>
        </p:nvSpPr>
        <p:spPr/>
        <p:txBody>
          <a:bodyPr/>
          <a:lstStyle/>
          <a:p>
            <a:fld id="{6F70CC15-93C9-4DF8-8AB7-C9C8242B4D6D}" type="slidenum">
              <a:rPr lang="nl-NL" smtClean="0">
                <a:solidFill>
                  <a:prstClr val="white">
                    <a:tint val="75000"/>
                  </a:prstClr>
                </a:solidFill>
                <a:latin typeface="Calibri"/>
              </a:rPr>
              <a:pPr/>
              <a:t>‹nr.›</a:t>
            </a:fld>
            <a:endParaRPr lang="nl-NL">
              <a:solidFill>
                <a:prstClr val="white">
                  <a:tint val="75000"/>
                </a:prstClr>
              </a:solidFill>
              <a:latin typeface="Calibri"/>
            </a:endParaRPr>
          </a:p>
        </p:txBody>
      </p:sp>
    </p:spTree>
    <p:extLst>
      <p:ext uri="{BB962C8B-B14F-4D97-AF65-F5344CB8AC3E}">
        <p14:creationId xmlns:p14="http://schemas.microsoft.com/office/powerpoint/2010/main" val="2890825796"/>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6629400" y="274648"/>
            <a:ext cx="2057400" cy="5851525"/>
          </a:xfrm>
        </p:spPr>
        <p:txBody>
          <a:bodyPr vert="eaVert"/>
          <a:lstStyle/>
          <a:p>
            <a:r>
              <a:rPr lang="nl-NL" smtClean="0"/>
              <a:t>Klik om de stijl te bewerken</a:t>
            </a:r>
            <a:endParaRPr lang="nl-NL"/>
          </a:p>
        </p:txBody>
      </p:sp>
      <p:sp>
        <p:nvSpPr>
          <p:cNvPr id="3" name="Tijdelijke aanduiding voor verticale tekst 2"/>
          <p:cNvSpPr>
            <a:spLocks noGrp="1"/>
          </p:cNvSpPr>
          <p:nvPr>
            <p:ph type="body" orient="vert" idx="1"/>
          </p:nvPr>
        </p:nvSpPr>
        <p:spPr>
          <a:xfrm>
            <a:off x="457200" y="274648"/>
            <a:ext cx="6019800" cy="5851525"/>
          </a:xfrm>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datum 3"/>
          <p:cNvSpPr>
            <a:spLocks noGrp="1"/>
          </p:cNvSpPr>
          <p:nvPr>
            <p:ph type="dt" sz="half" idx="10"/>
          </p:nvPr>
        </p:nvSpPr>
        <p:spPr/>
        <p:txBody>
          <a:bodyPr/>
          <a:lstStyle/>
          <a:p>
            <a:fld id="{B5B27BDF-DD47-4D38-BCA0-D12CEEFBBB51}" type="datetimeFigureOut">
              <a:rPr lang="nl-NL" smtClean="0">
                <a:solidFill>
                  <a:prstClr val="white">
                    <a:tint val="75000"/>
                  </a:prstClr>
                </a:solidFill>
                <a:latin typeface="Calibri"/>
              </a:rPr>
              <a:pPr/>
              <a:t>05-05-14</a:t>
            </a:fld>
            <a:endParaRPr lang="nl-NL">
              <a:solidFill>
                <a:prstClr val="white">
                  <a:tint val="75000"/>
                </a:prstClr>
              </a:solidFill>
              <a:latin typeface="Calibri"/>
            </a:endParaRPr>
          </a:p>
        </p:txBody>
      </p:sp>
      <p:sp>
        <p:nvSpPr>
          <p:cNvPr id="5" name="Tijdelijke aanduiding voor voettekst 4"/>
          <p:cNvSpPr>
            <a:spLocks noGrp="1"/>
          </p:cNvSpPr>
          <p:nvPr>
            <p:ph type="ftr" sz="quarter" idx="11"/>
          </p:nvPr>
        </p:nvSpPr>
        <p:spPr/>
        <p:txBody>
          <a:bodyPr/>
          <a:lstStyle/>
          <a:p>
            <a:endParaRPr lang="nl-NL">
              <a:solidFill>
                <a:prstClr val="white">
                  <a:tint val="75000"/>
                </a:prstClr>
              </a:solidFill>
              <a:latin typeface="Calibri"/>
            </a:endParaRPr>
          </a:p>
        </p:txBody>
      </p:sp>
      <p:sp>
        <p:nvSpPr>
          <p:cNvPr id="6" name="Tijdelijke aanduiding voor dianummer 5"/>
          <p:cNvSpPr>
            <a:spLocks noGrp="1"/>
          </p:cNvSpPr>
          <p:nvPr>
            <p:ph type="sldNum" sz="quarter" idx="12"/>
          </p:nvPr>
        </p:nvSpPr>
        <p:spPr/>
        <p:txBody>
          <a:bodyPr/>
          <a:lstStyle/>
          <a:p>
            <a:fld id="{6F70CC15-93C9-4DF8-8AB7-C9C8242B4D6D}" type="slidenum">
              <a:rPr lang="nl-NL" smtClean="0">
                <a:solidFill>
                  <a:prstClr val="white">
                    <a:tint val="75000"/>
                  </a:prstClr>
                </a:solidFill>
                <a:latin typeface="Calibri"/>
              </a:rPr>
              <a:pPr/>
              <a:t>‹nr.›</a:t>
            </a:fld>
            <a:endParaRPr lang="nl-NL">
              <a:solidFill>
                <a:prstClr val="white">
                  <a:tint val="75000"/>
                </a:prstClr>
              </a:solidFill>
              <a:latin typeface="Calibri"/>
            </a:endParaRPr>
          </a:p>
        </p:txBody>
      </p:sp>
    </p:spTree>
    <p:extLst>
      <p:ext uri="{BB962C8B-B14F-4D97-AF65-F5344CB8AC3E}">
        <p14:creationId xmlns:p14="http://schemas.microsoft.com/office/powerpoint/2010/main" val="1635666806"/>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txAndObj">
  <p:cSld name="Titel, tekst en inhoud">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9"/>
            <a:ext cx="8229600" cy="1143000"/>
          </a:xfrm>
        </p:spPr>
        <p:txBody>
          <a:bodyPr/>
          <a:lstStyle/>
          <a:p>
            <a:r>
              <a:rPr lang="nl-NL" smtClean="0"/>
              <a:t>Klik om de stijl te bewerken</a:t>
            </a:r>
            <a:endParaRPr lang="nl-NL"/>
          </a:p>
        </p:txBody>
      </p:sp>
      <p:sp>
        <p:nvSpPr>
          <p:cNvPr id="3" name="Tijdelijke aanduiding voor tekst 2"/>
          <p:cNvSpPr>
            <a:spLocks noGrp="1"/>
          </p:cNvSpPr>
          <p:nvPr>
            <p:ph type="body" sz="half" idx="1"/>
          </p:nvPr>
        </p:nvSpPr>
        <p:spPr>
          <a:xfrm>
            <a:off x="457200" y="1600206"/>
            <a:ext cx="4038600" cy="4525963"/>
          </a:xfr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inhoud 3"/>
          <p:cNvSpPr>
            <a:spLocks noGrp="1"/>
          </p:cNvSpPr>
          <p:nvPr>
            <p:ph sz="half" idx="2"/>
          </p:nvPr>
        </p:nvSpPr>
        <p:spPr>
          <a:xfrm>
            <a:off x="4648200" y="1600206"/>
            <a:ext cx="4038600" cy="4525963"/>
          </a:xfr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5" name="Rectangle 4"/>
          <p:cNvSpPr>
            <a:spLocks noGrp="1" noChangeArrowheads="1"/>
          </p:cNvSpPr>
          <p:nvPr>
            <p:ph type="dt" sz="half" idx="10"/>
          </p:nvPr>
        </p:nvSpPr>
        <p:spPr>
          <a:ln/>
        </p:spPr>
        <p:txBody>
          <a:bodyPr/>
          <a:lstStyle>
            <a:lvl1pPr>
              <a:defRPr/>
            </a:lvl1pPr>
          </a:lstStyle>
          <a:p>
            <a:fld id="{50B3D2D0-1004-417D-849A-17B1C3E3B1A2}" type="datetime1">
              <a:rPr lang="nl-NL">
                <a:solidFill>
                  <a:prstClr val="white">
                    <a:tint val="75000"/>
                  </a:prstClr>
                </a:solidFill>
                <a:latin typeface="Calibri"/>
              </a:rPr>
              <a:pPr/>
              <a:t>05-05-14</a:t>
            </a:fld>
            <a:endParaRPr lang="nl-NL">
              <a:solidFill>
                <a:prstClr val="white">
                  <a:tint val="75000"/>
                </a:prstClr>
              </a:solidFill>
              <a:latin typeface="Calibri"/>
            </a:endParaRPr>
          </a:p>
        </p:txBody>
      </p:sp>
      <p:sp>
        <p:nvSpPr>
          <p:cNvPr id="6" name="Rectangle 5"/>
          <p:cNvSpPr>
            <a:spLocks noGrp="1" noChangeArrowheads="1"/>
          </p:cNvSpPr>
          <p:nvPr>
            <p:ph type="ftr" sz="quarter" idx="11"/>
          </p:nvPr>
        </p:nvSpPr>
        <p:spPr>
          <a:ln/>
        </p:spPr>
        <p:txBody>
          <a:bodyPr/>
          <a:lstStyle>
            <a:lvl1pPr>
              <a:defRPr/>
            </a:lvl1pPr>
          </a:lstStyle>
          <a:p>
            <a:endParaRPr lang="nl-NL">
              <a:solidFill>
                <a:prstClr val="white">
                  <a:tint val="75000"/>
                </a:prstClr>
              </a:solidFill>
              <a:latin typeface="Calibri"/>
            </a:endParaRPr>
          </a:p>
        </p:txBody>
      </p:sp>
      <p:sp>
        <p:nvSpPr>
          <p:cNvPr id="7" name="Rectangle 6"/>
          <p:cNvSpPr>
            <a:spLocks noGrp="1" noChangeArrowheads="1"/>
          </p:cNvSpPr>
          <p:nvPr>
            <p:ph type="sldNum" sz="quarter" idx="12"/>
          </p:nvPr>
        </p:nvSpPr>
        <p:spPr>
          <a:ln/>
        </p:spPr>
        <p:txBody>
          <a:bodyPr/>
          <a:lstStyle>
            <a:lvl1pPr>
              <a:defRPr/>
            </a:lvl1pPr>
          </a:lstStyle>
          <a:p>
            <a:pPr>
              <a:defRPr/>
            </a:pPr>
            <a:fld id="{DE1928F7-2E35-43EF-8C07-B30CA31B215E}" type="slidenum">
              <a:rPr lang="nl-NL">
                <a:solidFill>
                  <a:prstClr val="white">
                    <a:tint val="75000"/>
                  </a:prstClr>
                </a:solidFill>
                <a:latin typeface="Calibri"/>
              </a:rPr>
              <a:pPr>
                <a:defRPr/>
              </a:pPr>
              <a:t>‹nr.›</a:t>
            </a:fld>
            <a:endParaRPr lang="nl-NL">
              <a:solidFill>
                <a:prstClr val="white">
                  <a:tint val="75000"/>
                </a:prstClr>
              </a:solidFill>
              <a:latin typeface="Calibri"/>
            </a:endParaRPr>
          </a:p>
        </p:txBody>
      </p:sp>
    </p:spTree>
    <p:extLst>
      <p:ext uri="{BB962C8B-B14F-4D97-AF65-F5344CB8AC3E}">
        <p14:creationId xmlns:p14="http://schemas.microsoft.com/office/powerpoint/2010/main" val="51068683"/>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userDrawn="1">
  <p:cSld name="1_Aangepaste indeling">
    <p:spTree>
      <p:nvGrpSpPr>
        <p:cNvPr id="1" name=""/>
        <p:cNvGrpSpPr/>
        <p:nvPr/>
      </p:nvGrpSpPr>
      <p:grpSpPr>
        <a:xfrm>
          <a:off x="0" y="0"/>
          <a:ext cx="0" cy="0"/>
          <a:chOff x="0" y="0"/>
          <a:chExt cx="0" cy="0"/>
        </a:xfrm>
      </p:grpSpPr>
      <p:sp>
        <p:nvSpPr>
          <p:cNvPr id="2" name="Titel 1"/>
          <p:cNvSpPr>
            <a:spLocks noGrp="1"/>
          </p:cNvSpPr>
          <p:nvPr>
            <p:ph type="title"/>
          </p:nvPr>
        </p:nvSpPr>
        <p:spPr>
          <a:xfrm>
            <a:off x="1157591" y="642939"/>
            <a:ext cx="7557784" cy="1143000"/>
          </a:xfrm>
        </p:spPr>
        <p:txBody>
          <a:bodyPr/>
          <a:lstStyle/>
          <a:p>
            <a:r>
              <a:rPr lang="nl-NL" smtClean="0"/>
              <a:t>Klik om de stijl te bewerken</a:t>
            </a:r>
            <a:endParaRPr lang="nl-NL"/>
          </a:p>
        </p:txBody>
      </p:sp>
      <p:sp>
        <p:nvSpPr>
          <p:cNvPr id="3" name="Tijdelijke aanduiding voor inhoud 4"/>
          <p:cNvSpPr>
            <a:spLocks noGrp="1"/>
          </p:cNvSpPr>
          <p:nvPr>
            <p:ph sz="quarter" idx="11"/>
          </p:nvPr>
        </p:nvSpPr>
        <p:spPr>
          <a:xfrm>
            <a:off x="1142976" y="2000243"/>
            <a:ext cx="7572428" cy="714380"/>
          </a:xfrm>
        </p:spPr>
        <p:txBody>
          <a:bodyPr/>
          <a:lstStyle>
            <a:lvl1pPr>
              <a:buNone/>
              <a:defRPr i="1"/>
            </a:lvl1pPr>
          </a:lstStyle>
          <a:p>
            <a:pPr lvl="0"/>
            <a:r>
              <a:rPr lang="nl-NL" smtClean="0"/>
              <a:t>Klik om de modelstijlen te bewerken</a:t>
            </a:r>
          </a:p>
        </p:txBody>
      </p:sp>
      <p:sp>
        <p:nvSpPr>
          <p:cNvPr id="4" name="Rectangle 4"/>
          <p:cNvSpPr>
            <a:spLocks noGrp="1" noChangeArrowheads="1"/>
          </p:cNvSpPr>
          <p:nvPr>
            <p:ph type="sldNum" sz="quarter" idx="12"/>
          </p:nvPr>
        </p:nvSpPr>
        <p:spPr>
          <a:ln/>
        </p:spPr>
        <p:txBody>
          <a:bodyPr/>
          <a:lstStyle>
            <a:lvl1pPr>
              <a:defRPr/>
            </a:lvl1pPr>
          </a:lstStyle>
          <a:p>
            <a:pPr>
              <a:defRPr/>
            </a:pPr>
            <a:fld id="{7946B697-C8D6-42F4-A2CD-B3A3220CB9D5}" type="slidenum">
              <a:rPr lang="nl-NL">
                <a:solidFill>
                  <a:prstClr val="white">
                    <a:tint val="75000"/>
                  </a:prstClr>
                </a:solidFill>
                <a:latin typeface="Calibri"/>
              </a:rPr>
              <a:pPr>
                <a:defRPr/>
              </a:pPr>
              <a:t>‹nr.›</a:t>
            </a:fld>
            <a:endParaRPr lang="nl-NL">
              <a:solidFill>
                <a:prstClr val="white">
                  <a:tint val="75000"/>
                </a:prstClr>
              </a:solidFill>
              <a:latin typeface="Calibri"/>
            </a:endParaRPr>
          </a:p>
        </p:txBody>
      </p:sp>
    </p:spTree>
    <p:extLst>
      <p:ext uri="{BB962C8B-B14F-4D97-AF65-F5344CB8AC3E}">
        <p14:creationId xmlns:p14="http://schemas.microsoft.com/office/powerpoint/2010/main" val="3621296486"/>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fld id="{C3AC2E5C-FDBC-FD4A-99AB-394057210252}" type="datetime1">
              <a:rPr lang="en-US">
                <a:latin typeface="Calibri"/>
              </a:rPr>
              <a:pPr/>
              <a:t>05-05-14</a:t>
            </a:fld>
            <a:endParaRPr lang="nl-NL">
              <a:latin typeface="Calibri"/>
            </a:endParaRPr>
          </a:p>
        </p:txBody>
      </p:sp>
      <p:sp>
        <p:nvSpPr>
          <p:cNvPr id="3" name="Footer Placeholder 4"/>
          <p:cNvSpPr>
            <a:spLocks noGrp="1"/>
          </p:cNvSpPr>
          <p:nvPr>
            <p:ph type="ftr" sz="quarter" idx="11"/>
          </p:nvPr>
        </p:nvSpPr>
        <p:spPr/>
        <p:txBody>
          <a:bodyPr/>
          <a:lstStyle>
            <a:lvl1pPr>
              <a:defRPr/>
            </a:lvl1pPr>
          </a:lstStyle>
          <a:p>
            <a:pPr>
              <a:defRPr/>
            </a:pPr>
            <a:endParaRPr lang="nl-NL"/>
          </a:p>
        </p:txBody>
      </p:sp>
      <p:sp>
        <p:nvSpPr>
          <p:cNvPr id="4" name="Slide Number Placeholder 5"/>
          <p:cNvSpPr>
            <a:spLocks noGrp="1"/>
          </p:cNvSpPr>
          <p:nvPr>
            <p:ph type="sldNum" sz="quarter" idx="12"/>
          </p:nvPr>
        </p:nvSpPr>
        <p:spPr/>
        <p:txBody>
          <a:bodyPr/>
          <a:lstStyle>
            <a:lvl1pPr>
              <a:defRPr/>
            </a:lvl1pPr>
          </a:lstStyle>
          <a:p>
            <a:fld id="{99471AAA-4283-E147-8360-AC59E5F647B0}" type="slidenum">
              <a:rPr lang="nl-NL">
                <a:latin typeface="Calibri"/>
              </a:rPr>
              <a:pPr/>
              <a:t>‹nr.›</a:t>
            </a:fld>
            <a:endParaRPr lang="nl-NL">
              <a:latin typeface="Calibri"/>
            </a:endParaRPr>
          </a:p>
        </p:txBody>
      </p:sp>
    </p:spTree>
    <p:extLst>
      <p:ext uri="{BB962C8B-B14F-4D97-AF65-F5344CB8AC3E}">
        <p14:creationId xmlns:p14="http://schemas.microsoft.com/office/powerpoint/2010/main" val="3972385387"/>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fld id="{3F38C656-724E-EA47-8097-E4FC4CF2448E}" type="datetime1">
              <a:rPr lang="en-US">
                <a:latin typeface="Calibri"/>
              </a:rPr>
              <a:pPr/>
              <a:t>05-05-14</a:t>
            </a:fld>
            <a:endParaRPr lang="nl-NL">
              <a:latin typeface="Calibri"/>
            </a:endParaRPr>
          </a:p>
        </p:txBody>
      </p:sp>
      <p:sp>
        <p:nvSpPr>
          <p:cNvPr id="3" name="Footer Placeholder 4"/>
          <p:cNvSpPr>
            <a:spLocks noGrp="1"/>
          </p:cNvSpPr>
          <p:nvPr>
            <p:ph type="ftr" sz="quarter" idx="11"/>
          </p:nvPr>
        </p:nvSpPr>
        <p:spPr/>
        <p:txBody>
          <a:bodyPr/>
          <a:lstStyle>
            <a:lvl1pPr>
              <a:defRPr/>
            </a:lvl1pPr>
          </a:lstStyle>
          <a:p>
            <a:pPr>
              <a:defRPr/>
            </a:pPr>
            <a:endParaRPr lang="nl-NL"/>
          </a:p>
        </p:txBody>
      </p:sp>
      <p:sp>
        <p:nvSpPr>
          <p:cNvPr id="4" name="Slide Number Placeholder 5"/>
          <p:cNvSpPr>
            <a:spLocks noGrp="1"/>
          </p:cNvSpPr>
          <p:nvPr>
            <p:ph type="sldNum" sz="quarter" idx="12"/>
          </p:nvPr>
        </p:nvSpPr>
        <p:spPr/>
        <p:txBody>
          <a:bodyPr/>
          <a:lstStyle>
            <a:lvl1pPr>
              <a:defRPr/>
            </a:lvl1pPr>
          </a:lstStyle>
          <a:p>
            <a:fld id="{C4314A8D-A78E-1A4C-B72A-B00A9A446C45}" type="slidenum">
              <a:rPr lang="nl-NL">
                <a:latin typeface="Calibri"/>
              </a:rPr>
              <a:pPr/>
              <a:t>‹nr.›</a:t>
            </a:fld>
            <a:endParaRPr lang="nl-NL">
              <a:latin typeface="Calibri"/>
            </a:endParaRPr>
          </a:p>
        </p:txBody>
      </p:sp>
    </p:spTree>
    <p:extLst>
      <p:ext uri="{BB962C8B-B14F-4D97-AF65-F5344CB8AC3E}">
        <p14:creationId xmlns:p14="http://schemas.microsoft.com/office/powerpoint/2010/main" val="1347073409"/>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nl-NL" smtClean="0"/>
              <a:t>Titelstijl van model bewerken</a:t>
            </a:r>
            <a:endParaRPr lang="nl-NL"/>
          </a:p>
        </p:txBody>
      </p:sp>
      <p:sp>
        <p:nvSpPr>
          <p:cNvPr id="3" name="Subti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smtClean="0"/>
              <a:t>Klik om de titelstijl van het model te bewerken</a:t>
            </a:r>
            <a:endParaRPr lang="nl-NL"/>
          </a:p>
        </p:txBody>
      </p:sp>
      <p:sp>
        <p:nvSpPr>
          <p:cNvPr id="4" name="Tijdelijke aanduiding voor datum 3"/>
          <p:cNvSpPr>
            <a:spLocks noGrp="1"/>
          </p:cNvSpPr>
          <p:nvPr>
            <p:ph type="dt" sz="half" idx="10"/>
          </p:nvPr>
        </p:nvSpPr>
        <p:spPr/>
        <p:txBody>
          <a:bodyPr/>
          <a:lstStyle/>
          <a:p>
            <a:fld id="{85021095-6C4E-B84F-9B48-7ACAEDF14460}" type="datetimeFigureOut">
              <a:rPr lang="nl-NL">
                <a:solidFill>
                  <a:prstClr val="black">
                    <a:tint val="75000"/>
                  </a:prstClr>
                </a:solidFill>
                <a:latin typeface="Calibri"/>
              </a:rPr>
              <a:pPr/>
              <a:t>04-05-14</a:t>
            </a:fld>
            <a:endParaRPr lang="nl-NL">
              <a:solidFill>
                <a:prstClr val="black">
                  <a:tint val="75000"/>
                </a:prstClr>
              </a:solidFill>
              <a:latin typeface="Calibri"/>
            </a:endParaRPr>
          </a:p>
        </p:txBody>
      </p:sp>
      <p:sp>
        <p:nvSpPr>
          <p:cNvPr id="5" name="Tijdelijke aanduiding voor voettekst 4"/>
          <p:cNvSpPr>
            <a:spLocks noGrp="1"/>
          </p:cNvSpPr>
          <p:nvPr>
            <p:ph type="ftr" sz="quarter" idx="11"/>
          </p:nvPr>
        </p:nvSpPr>
        <p:spPr/>
        <p:txBody>
          <a:bodyPr/>
          <a:lstStyle/>
          <a:p>
            <a:endParaRPr lang="nl-NL">
              <a:solidFill>
                <a:prstClr val="black">
                  <a:tint val="75000"/>
                </a:prstClr>
              </a:solidFill>
              <a:latin typeface="Calibri"/>
            </a:endParaRPr>
          </a:p>
        </p:txBody>
      </p:sp>
      <p:sp>
        <p:nvSpPr>
          <p:cNvPr id="6" name="Tijdelijke aanduiding voor dianummer 5"/>
          <p:cNvSpPr>
            <a:spLocks noGrp="1"/>
          </p:cNvSpPr>
          <p:nvPr>
            <p:ph type="sldNum" sz="quarter" idx="12"/>
          </p:nvPr>
        </p:nvSpPr>
        <p:spPr/>
        <p:txBody>
          <a:bodyPr/>
          <a:lstStyle/>
          <a:p>
            <a:fld id="{3C8DAE10-08CB-174C-BA91-3DE2D6B95CFB}" type="slidenum">
              <a:rPr lang="nl-NL">
                <a:solidFill>
                  <a:prstClr val="black">
                    <a:tint val="75000"/>
                  </a:prstClr>
                </a:solidFill>
                <a:latin typeface="Calibri"/>
              </a:rPr>
              <a:pPr/>
              <a:t>‹nr.›</a:t>
            </a:fld>
            <a:endParaRPr lang="nl-NL">
              <a:solidFill>
                <a:prstClr val="black">
                  <a:tint val="75000"/>
                </a:prstClr>
              </a:solidFill>
              <a:latin typeface="Calibri"/>
            </a:endParaRPr>
          </a:p>
        </p:txBody>
      </p:sp>
    </p:spTree>
    <p:extLst>
      <p:ext uri="{BB962C8B-B14F-4D97-AF65-F5344CB8AC3E}">
        <p14:creationId xmlns:p14="http://schemas.microsoft.com/office/powerpoint/2010/main" val="677248842"/>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Titelstijl van model bewerken</a:t>
            </a:r>
            <a:endParaRPr lang="nl-NL"/>
          </a:p>
        </p:txBody>
      </p:sp>
      <p:sp>
        <p:nvSpPr>
          <p:cNvPr id="3" name="Tijdelijke aanduiding voor inhoud 2"/>
          <p:cNvSpPr>
            <a:spLocks noGrp="1"/>
          </p:cNvSpPr>
          <p:nvPr>
            <p:ph idx="1"/>
          </p:nvPr>
        </p:nvSpPr>
        <p:spPr/>
        <p:txBody>
          <a:bodyPr/>
          <a:lstStyle/>
          <a:p>
            <a:pPr lvl="0"/>
            <a:r>
              <a:rPr lang="nl-NL" smtClean="0"/>
              <a:t>Klik om de tekststijl van het model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datum 3"/>
          <p:cNvSpPr>
            <a:spLocks noGrp="1"/>
          </p:cNvSpPr>
          <p:nvPr>
            <p:ph type="dt" sz="half" idx="10"/>
          </p:nvPr>
        </p:nvSpPr>
        <p:spPr/>
        <p:txBody>
          <a:bodyPr/>
          <a:lstStyle/>
          <a:p>
            <a:fld id="{85021095-6C4E-B84F-9B48-7ACAEDF14460}" type="datetimeFigureOut">
              <a:rPr lang="nl-NL">
                <a:solidFill>
                  <a:prstClr val="black">
                    <a:tint val="75000"/>
                  </a:prstClr>
                </a:solidFill>
                <a:latin typeface="Calibri"/>
              </a:rPr>
              <a:pPr/>
              <a:t>04-05-14</a:t>
            </a:fld>
            <a:endParaRPr lang="nl-NL">
              <a:solidFill>
                <a:prstClr val="black">
                  <a:tint val="75000"/>
                </a:prstClr>
              </a:solidFill>
              <a:latin typeface="Calibri"/>
            </a:endParaRPr>
          </a:p>
        </p:txBody>
      </p:sp>
      <p:sp>
        <p:nvSpPr>
          <p:cNvPr id="5" name="Tijdelijke aanduiding voor voettekst 4"/>
          <p:cNvSpPr>
            <a:spLocks noGrp="1"/>
          </p:cNvSpPr>
          <p:nvPr>
            <p:ph type="ftr" sz="quarter" idx="11"/>
          </p:nvPr>
        </p:nvSpPr>
        <p:spPr/>
        <p:txBody>
          <a:bodyPr/>
          <a:lstStyle/>
          <a:p>
            <a:endParaRPr lang="nl-NL">
              <a:solidFill>
                <a:prstClr val="black">
                  <a:tint val="75000"/>
                </a:prstClr>
              </a:solidFill>
              <a:latin typeface="Calibri"/>
            </a:endParaRPr>
          </a:p>
        </p:txBody>
      </p:sp>
      <p:sp>
        <p:nvSpPr>
          <p:cNvPr id="6" name="Tijdelijke aanduiding voor dianummer 5"/>
          <p:cNvSpPr>
            <a:spLocks noGrp="1"/>
          </p:cNvSpPr>
          <p:nvPr>
            <p:ph type="sldNum" sz="quarter" idx="12"/>
          </p:nvPr>
        </p:nvSpPr>
        <p:spPr/>
        <p:txBody>
          <a:bodyPr/>
          <a:lstStyle/>
          <a:p>
            <a:fld id="{3C8DAE10-08CB-174C-BA91-3DE2D6B95CFB}" type="slidenum">
              <a:rPr lang="nl-NL">
                <a:solidFill>
                  <a:prstClr val="black">
                    <a:tint val="75000"/>
                  </a:prstClr>
                </a:solidFill>
                <a:latin typeface="Calibri"/>
              </a:rPr>
              <a:pPr/>
              <a:t>‹nr.›</a:t>
            </a:fld>
            <a:endParaRPr lang="nl-NL">
              <a:solidFill>
                <a:prstClr val="black">
                  <a:tint val="75000"/>
                </a:prstClr>
              </a:solidFill>
              <a:latin typeface="Calibri"/>
            </a:endParaRPr>
          </a:p>
        </p:txBody>
      </p:sp>
    </p:spTree>
    <p:extLst>
      <p:ext uri="{BB962C8B-B14F-4D97-AF65-F5344CB8AC3E}">
        <p14:creationId xmlns:p14="http://schemas.microsoft.com/office/powerpoint/2010/main" val="1297095071"/>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nl-NL" smtClean="0"/>
              <a:t>Titelstijl van model bewerken</a:t>
            </a:r>
            <a:endParaRPr lang="nl-NL"/>
          </a:p>
        </p:txBody>
      </p:sp>
      <p:sp>
        <p:nvSpPr>
          <p:cNvPr id="3" name="Tijdelijke aanduiding voor teks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smtClean="0"/>
              <a:t>Klik om de tekststijl van het model te bewerken</a:t>
            </a:r>
          </a:p>
        </p:txBody>
      </p:sp>
      <p:sp>
        <p:nvSpPr>
          <p:cNvPr id="4" name="Tijdelijke aanduiding voor datum 3"/>
          <p:cNvSpPr>
            <a:spLocks noGrp="1"/>
          </p:cNvSpPr>
          <p:nvPr>
            <p:ph type="dt" sz="half" idx="10"/>
          </p:nvPr>
        </p:nvSpPr>
        <p:spPr/>
        <p:txBody>
          <a:bodyPr/>
          <a:lstStyle/>
          <a:p>
            <a:fld id="{85021095-6C4E-B84F-9B48-7ACAEDF14460}" type="datetimeFigureOut">
              <a:rPr lang="nl-NL">
                <a:solidFill>
                  <a:prstClr val="black">
                    <a:tint val="75000"/>
                  </a:prstClr>
                </a:solidFill>
                <a:latin typeface="Calibri"/>
              </a:rPr>
              <a:pPr/>
              <a:t>04-05-14</a:t>
            </a:fld>
            <a:endParaRPr lang="nl-NL">
              <a:solidFill>
                <a:prstClr val="black">
                  <a:tint val="75000"/>
                </a:prstClr>
              </a:solidFill>
              <a:latin typeface="Calibri"/>
            </a:endParaRPr>
          </a:p>
        </p:txBody>
      </p:sp>
      <p:sp>
        <p:nvSpPr>
          <p:cNvPr id="5" name="Tijdelijke aanduiding voor voettekst 4"/>
          <p:cNvSpPr>
            <a:spLocks noGrp="1"/>
          </p:cNvSpPr>
          <p:nvPr>
            <p:ph type="ftr" sz="quarter" idx="11"/>
          </p:nvPr>
        </p:nvSpPr>
        <p:spPr/>
        <p:txBody>
          <a:bodyPr/>
          <a:lstStyle/>
          <a:p>
            <a:endParaRPr lang="nl-NL">
              <a:solidFill>
                <a:prstClr val="black">
                  <a:tint val="75000"/>
                </a:prstClr>
              </a:solidFill>
              <a:latin typeface="Calibri"/>
            </a:endParaRPr>
          </a:p>
        </p:txBody>
      </p:sp>
      <p:sp>
        <p:nvSpPr>
          <p:cNvPr id="6" name="Tijdelijke aanduiding voor dianummer 5"/>
          <p:cNvSpPr>
            <a:spLocks noGrp="1"/>
          </p:cNvSpPr>
          <p:nvPr>
            <p:ph type="sldNum" sz="quarter" idx="12"/>
          </p:nvPr>
        </p:nvSpPr>
        <p:spPr/>
        <p:txBody>
          <a:bodyPr/>
          <a:lstStyle/>
          <a:p>
            <a:fld id="{3C8DAE10-08CB-174C-BA91-3DE2D6B95CFB}" type="slidenum">
              <a:rPr lang="nl-NL">
                <a:solidFill>
                  <a:prstClr val="black">
                    <a:tint val="75000"/>
                  </a:prstClr>
                </a:solidFill>
                <a:latin typeface="Calibri"/>
              </a:rPr>
              <a:pPr/>
              <a:t>‹nr.›</a:t>
            </a:fld>
            <a:endParaRPr lang="nl-NL">
              <a:solidFill>
                <a:prstClr val="black">
                  <a:tint val="75000"/>
                </a:prstClr>
              </a:solidFill>
              <a:latin typeface="Calibri"/>
            </a:endParaRPr>
          </a:p>
        </p:txBody>
      </p:sp>
    </p:spTree>
    <p:extLst>
      <p:ext uri="{BB962C8B-B14F-4D97-AF65-F5344CB8AC3E}">
        <p14:creationId xmlns:p14="http://schemas.microsoft.com/office/powerpoint/2010/main" val="4143020921"/>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twoObj" preserve="1">
  <p:cSld name="Twee objecten">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Titelstijl van model bewerken</a:t>
            </a:r>
            <a:endParaRPr lang="nl-NL"/>
          </a:p>
        </p:txBody>
      </p:sp>
      <p:sp>
        <p:nvSpPr>
          <p:cNvPr id="3" name="Tijdelijke aanduiding voor inhoud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smtClean="0"/>
              <a:t>Klik om de tekststijl van het model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inhoud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smtClean="0"/>
              <a:t>Klik om de tekststijl van het model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5" name="Tijdelijke aanduiding voor datum 4"/>
          <p:cNvSpPr>
            <a:spLocks noGrp="1"/>
          </p:cNvSpPr>
          <p:nvPr>
            <p:ph type="dt" sz="half" idx="10"/>
          </p:nvPr>
        </p:nvSpPr>
        <p:spPr/>
        <p:txBody>
          <a:bodyPr/>
          <a:lstStyle/>
          <a:p>
            <a:fld id="{85021095-6C4E-B84F-9B48-7ACAEDF14460}" type="datetimeFigureOut">
              <a:rPr lang="nl-NL">
                <a:solidFill>
                  <a:prstClr val="black">
                    <a:tint val="75000"/>
                  </a:prstClr>
                </a:solidFill>
                <a:latin typeface="Calibri"/>
              </a:rPr>
              <a:pPr/>
              <a:t>04-05-14</a:t>
            </a:fld>
            <a:endParaRPr lang="nl-NL">
              <a:solidFill>
                <a:prstClr val="black">
                  <a:tint val="75000"/>
                </a:prstClr>
              </a:solidFill>
              <a:latin typeface="Calibri"/>
            </a:endParaRPr>
          </a:p>
        </p:txBody>
      </p:sp>
      <p:sp>
        <p:nvSpPr>
          <p:cNvPr id="6" name="Tijdelijke aanduiding voor voettekst 5"/>
          <p:cNvSpPr>
            <a:spLocks noGrp="1"/>
          </p:cNvSpPr>
          <p:nvPr>
            <p:ph type="ftr" sz="quarter" idx="11"/>
          </p:nvPr>
        </p:nvSpPr>
        <p:spPr/>
        <p:txBody>
          <a:bodyPr/>
          <a:lstStyle/>
          <a:p>
            <a:endParaRPr lang="nl-NL">
              <a:solidFill>
                <a:prstClr val="black">
                  <a:tint val="75000"/>
                </a:prstClr>
              </a:solidFill>
              <a:latin typeface="Calibri"/>
            </a:endParaRPr>
          </a:p>
        </p:txBody>
      </p:sp>
      <p:sp>
        <p:nvSpPr>
          <p:cNvPr id="7" name="Tijdelijke aanduiding voor dianummer 6"/>
          <p:cNvSpPr>
            <a:spLocks noGrp="1"/>
          </p:cNvSpPr>
          <p:nvPr>
            <p:ph type="sldNum" sz="quarter" idx="12"/>
          </p:nvPr>
        </p:nvSpPr>
        <p:spPr/>
        <p:txBody>
          <a:bodyPr/>
          <a:lstStyle/>
          <a:p>
            <a:fld id="{3C8DAE10-08CB-174C-BA91-3DE2D6B95CFB}" type="slidenum">
              <a:rPr lang="nl-NL">
                <a:solidFill>
                  <a:prstClr val="black">
                    <a:tint val="75000"/>
                  </a:prstClr>
                </a:solidFill>
                <a:latin typeface="Calibri"/>
              </a:rPr>
              <a:pPr/>
              <a:t>‹nr.›</a:t>
            </a:fld>
            <a:endParaRPr lang="nl-NL">
              <a:solidFill>
                <a:prstClr val="black">
                  <a:tint val="75000"/>
                </a:prstClr>
              </a:solidFill>
              <a:latin typeface="Calibri"/>
            </a:endParaRPr>
          </a:p>
        </p:txBody>
      </p:sp>
    </p:spTree>
    <p:extLst>
      <p:ext uri="{BB962C8B-B14F-4D97-AF65-F5344CB8AC3E}">
        <p14:creationId xmlns:p14="http://schemas.microsoft.com/office/powerpoint/2010/main" val="2739888036"/>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nl-NL" smtClean="0"/>
              <a:t>Titelstijl van model bewerken</a:t>
            </a:r>
            <a:endParaRPr lang="nl-NL"/>
          </a:p>
        </p:txBody>
      </p:sp>
      <p:sp>
        <p:nvSpPr>
          <p:cNvPr id="3" name="Tijdelijke aanduiding vo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tekststijl van het model te bewerken</a:t>
            </a:r>
          </a:p>
        </p:txBody>
      </p:sp>
      <p:sp>
        <p:nvSpPr>
          <p:cNvPr id="4" name="Tijdelijke aanduiding voor inhou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smtClean="0"/>
              <a:t>Klik om de tekststijl van het model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5" name="Tijdelijke aanduiding vo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tekststijl van het model te bewerken</a:t>
            </a:r>
          </a:p>
        </p:txBody>
      </p:sp>
      <p:sp>
        <p:nvSpPr>
          <p:cNvPr id="6" name="Tijdelijke aanduiding voor inhou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smtClean="0"/>
              <a:t>Klik om de tekststijl van het model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7" name="Tijdelijke aanduiding voor datum 6"/>
          <p:cNvSpPr>
            <a:spLocks noGrp="1"/>
          </p:cNvSpPr>
          <p:nvPr>
            <p:ph type="dt" sz="half" idx="10"/>
          </p:nvPr>
        </p:nvSpPr>
        <p:spPr/>
        <p:txBody>
          <a:bodyPr/>
          <a:lstStyle/>
          <a:p>
            <a:fld id="{85021095-6C4E-B84F-9B48-7ACAEDF14460}" type="datetimeFigureOut">
              <a:rPr lang="nl-NL">
                <a:solidFill>
                  <a:prstClr val="black">
                    <a:tint val="75000"/>
                  </a:prstClr>
                </a:solidFill>
                <a:latin typeface="Calibri"/>
              </a:rPr>
              <a:pPr/>
              <a:t>04-05-14</a:t>
            </a:fld>
            <a:endParaRPr lang="nl-NL">
              <a:solidFill>
                <a:prstClr val="black">
                  <a:tint val="75000"/>
                </a:prstClr>
              </a:solidFill>
              <a:latin typeface="Calibri"/>
            </a:endParaRPr>
          </a:p>
        </p:txBody>
      </p:sp>
      <p:sp>
        <p:nvSpPr>
          <p:cNvPr id="8" name="Tijdelijke aanduiding voor voettekst 7"/>
          <p:cNvSpPr>
            <a:spLocks noGrp="1"/>
          </p:cNvSpPr>
          <p:nvPr>
            <p:ph type="ftr" sz="quarter" idx="11"/>
          </p:nvPr>
        </p:nvSpPr>
        <p:spPr/>
        <p:txBody>
          <a:bodyPr/>
          <a:lstStyle/>
          <a:p>
            <a:endParaRPr lang="nl-NL">
              <a:solidFill>
                <a:prstClr val="black">
                  <a:tint val="75000"/>
                </a:prstClr>
              </a:solidFill>
              <a:latin typeface="Calibri"/>
            </a:endParaRPr>
          </a:p>
        </p:txBody>
      </p:sp>
      <p:sp>
        <p:nvSpPr>
          <p:cNvPr id="9" name="Tijdelijke aanduiding voor dianummer 8"/>
          <p:cNvSpPr>
            <a:spLocks noGrp="1"/>
          </p:cNvSpPr>
          <p:nvPr>
            <p:ph type="sldNum" sz="quarter" idx="12"/>
          </p:nvPr>
        </p:nvSpPr>
        <p:spPr/>
        <p:txBody>
          <a:bodyPr/>
          <a:lstStyle/>
          <a:p>
            <a:fld id="{3C8DAE10-08CB-174C-BA91-3DE2D6B95CFB}" type="slidenum">
              <a:rPr lang="nl-NL">
                <a:solidFill>
                  <a:prstClr val="black">
                    <a:tint val="75000"/>
                  </a:prstClr>
                </a:solidFill>
                <a:latin typeface="Calibri"/>
              </a:rPr>
              <a:pPr/>
              <a:t>‹nr.›</a:t>
            </a:fld>
            <a:endParaRPr lang="nl-NL">
              <a:solidFill>
                <a:prstClr val="black">
                  <a:tint val="75000"/>
                </a:prstClr>
              </a:solidFill>
              <a:latin typeface="Calibri"/>
            </a:endParaRPr>
          </a:p>
        </p:txBody>
      </p:sp>
    </p:spTree>
    <p:extLst>
      <p:ext uri="{BB962C8B-B14F-4D97-AF65-F5344CB8AC3E}">
        <p14:creationId xmlns:p14="http://schemas.microsoft.com/office/powerpoint/2010/main" val="259219968"/>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Titelstijl van model bewerken</a:t>
            </a:r>
            <a:endParaRPr lang="nl-NL"/>
          </a:p>
        </p:txBody>
      </p:sp>
      <p:sp>
        <p:nvSpPr>
          <p:cNvPr id="3" name="Tijdelijke aanduiding voor datum 2"/>
          <p:cNvSpPr>
            <a:spLocks noGrp="1"/>
          </p:cNvSpPr>
          <p:nvPr>
            <p:ph type="dt" sz="half" idx="10"/>
          </p:nvPr>
        </p:nvSpPr>
        <p:spPr/>
        <p:txBody>
          <a:bodyPr/>
          <a:lstStyle/>
          <a:p>
            <a:fld id="{85021095-6C4E-B84F-9B48-7ACAEDF14460}" type="datetimeFigureOut">
              <a:rPr lang="nl-NL">
                <a:solidFill>
                  <a:prstClr val="black">
                    <a:tint val="75000"/>
                  </a:prstClr>
                </a:solidFill>
                <a:latin typeface="Calibri"/>
              </a:rPr>
              <a:pPr/>
              <a:t>04-05-14</a:t>
            </a:fld>
            <a:endParaRPr lang="nl-NL">
              <a:solidFill>
                <a:prstClr val="black">
                  <a:tint val="75000"/>
                </a:prstClr>
              </a:solidFill>
              <a:latin typeface="Calibri"/>
            </a:endParaRPr>
          </a:p>
        </p:txBody>
      </p:sp>
      <p:sp>
        <p:nvSpPr>
          <p:cNvPr id="4" name="Tijdelijke aanduiding voor voettekst 3"/>
          <p:cNvSpPr>
            <a:spLocks noGrp="1"/>
          </p:cNvSpPr>
          <p:nvPr>
            <p:ph type="ftr" sz="quarter" idx="11"/>
          </p:nvPr>
        </p:nvSpPr>
        <p:spPr/>
        <p:txBody>
          <a:bodyPr/>
          <a:lstStyle/>
          <a:p>
            <a:endParaRPr lang="nl-NL">
              <a:solidFill>
                <a:prstClr val="black">
                  <a:tint val="75000"/>
                </a:prstClr>
              </a:solidFill>
              <a:latin typeface="Calibri"/>
            </a:endParaRPr>
          </a:p>
        </p:txBody>
      </p:sp>
      <p:sp>
        <p:nvSpPr>
          <p:cNvPr id="5" name="Tijdelijke aanduiding voor dianummer 4"/>
          <p:cNvSpPr>
            <a:spLocks noGrp="1"/>
          </p:cNvSpPr>
          <p:nvPr>
            <p:ph type="sldNum" sz="quarter" idx="12"/>
          </p:nvPr>
        </p:nvSpPr>
        <p:spPr/>
        <p:txBody>
          <a:bodyPr/>
          <a:lstStyle/>
          <a:p>
            <a:fld id="{3C8DAE10-08CB-174C-BA91-3DE2D6B95CFB}" type="slidenum">
              <a:rPr lang="nl-NL">
                <a:solidFill>
                  <a:prstClr val="black">
                    <a:tint val="75000"/>
                  </a:prstClr>
                </a:solidFill>
                <a:latin typeface="Calibri"/>
              </a:rPr>
              <a:pPr/>
              <a:t>‹nr.›</a:t>
            </a:fld>
            <a:endParaRPr lang="nl-NL">
              <a:solidFill>
                <a:prstClr val="black">
                  <a:tint val="75000"/>
                </a:prstClr>
              </a:solidFill>
              <a:latin typeface="Calibri"/>
            </a:endParaRPr>
          </a:p>
        </p:txBody>
      </p:sp>
    </p:spTree>
    <p:extLst>
      <p:ext uri="{BB962C8B-B14F-4D97-AF65-F5344CB8AC3E}">
        <p14:creationId xmlns:p14="http://schemas.microsoft.com/office/powerpoint/2010/main" val="1159669831"/>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p>
            <a:fld id="{85021095-6C4E-B84F-9B48-7ACAEDF14460}" type="datetimeFigureOut">
              <a:rPr lang="nl-NL">
                <a:solidFill>
                  <a:prstClr val="black">
                    <a:tint val="75000"/>
                  </a:prstClr>
                </a:solidFill>
                <a:latin typeface="Calibri"/>
              </a:rPr>
              <a:pPr/>
              <a:t>04-05-14</a:t>
            </a:fld>
            <a:endParaRPr lang="nl-NL">
              <a:solidFill>
                <a:prstClr val="black">
                  <a:tint val="75000"/>
                </a:prstClr>
              </a:solidFill>
              <a:latin typeface="Calibri"/>
            </a:endParaRPr>
          </a:p>
        </p:txBody>
      </p:sp>
      <p:sp>
        <p:nvSpPr>
          <p:cNvPr id="3" name="Tijdelijke aanduiding voor voettekst 2"/>
          <p:cNvSpPr>
            <a:spLocks noGrp="1"/>
          </p:cNvSpPr>
          <p:nvPr>
            <p:ph type="ftr" sz="quarter" idx="11"/>
          </p:nvPr>
        </p:nvSpPr>
        <p:spPr/>
        <p:txBody>
          <a:bodyPr/>
          <a:lstStyle/>
          <a:p>
            <a:endParaRPr lang="nl-NL">
              <a:solidFill>
                <a:prstClr val="black">
                  <a:tint val="75000"/>
                </a:prstClr>
              </a:solidFill>
              <a:latin typeface="Calibri"/>
            </a:endParaRPr>
          </a:p>
        </p:txBody>
      </p:sp>
      <p:sp>
        <p:nvSpPr>
          <p:cNvPr id="4" name="Tijdelijke aanduiding voor dianummer 3"/>
          <p:cNvSpPr>
            <a:spLocks noGrp="1"/>
          </p:cNvSpPr>
          <p:nvPr>
            <p:ph type="sldNum" sz="quarter" idx="12"/>
          </p:nvPr>
        </p:nvSpPr>
        <p:spPr/>
        <p:txBody>
          <a:bodyPr/>
          <a:lstStyle/>
          <a:p>
            <a:fld id="{3C8DAE10-08CB-174C-BA91-3DE2D6B95CFB}" type="slidenum">
              <a:rPr lang="nl-NL">
                <a:solidFill>
                  <a:prstClr val="black">
                    <a:tint val="75000"/>
                  </a:prstClr>
                </a:solidFill>
                <a:latin typeface="Calibri"/>
              </a:rPr>
              <a:pPr/>
              <a:t>‹nr.›</a:t>
            </a:fld>
            <a:endParaRPr lang="nl-NL">
              <a:solidFill>
                <a:prstClr val="black">
                  <a:tint val="75000"/>
                </a:prstClr>
              </a:solidFill>
              <a:latin typeface="Calibri"/>
            </a:endParaRPr>
          </a:p>
        </p:txBody>
      </p:sp>
    </p:spTree>
    <p:extLst>
      <p:ext uri="{BB962C8B-B14F-4D97-AF65-F5344CB8AC3E}">
        <p14:creationId xmlns:p14="http://schemas.microsoft.com/office/powerpoint/2010/main" val="453284193"/>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nl-NL" smtClean="0"/>
              <a:t>Titelstijl van model bewerken</a:t>
            </a:r>
            <a:endParaRPr lang="nl-NL"/>
          </a:p>
        </p:txBody>
      </p:sp>
      <p:sp>
        <p:nvSpPr>
          <p:cNvPr id="3" name="Tijdelijke aanduiding voor inhou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smtClean="0"/>
              <a:t>Klik om de tekststijl van het model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Klik om de tekststijl van het model te bewerken</a:t>
            </a:r>
          </a:p>
        </p:txBody>
      </p:sp>
      <p:sp>
        <p:nvSpPr>
          <p:cNvPr id="5" name="Tijdelijke aanduiding voor datum 4"/>
          <p:cNvSpPr>
            <a:spLocks noGrp="1"/>
          </p:cNvSpPr>
          <p:nvPr>
            <p:ph type="dt" sz="half" idx="10"/>
          </p:nvPr>
        </p:nvSpPr>
        <p:spPr/>
        <p:txBody>
          <a:bodyPr/>
          <a:lstStyle/>
          <a:p>
            <a:fld id="{85021095-6C4E-B84F-9B48-7ACAEDF14460}" type="datetimeFigureOut">
              <a:rPr lang="nl-NL">
                <a:solidFill>
                  <a:prstClr val="black">
                    <a:tint val="75000"/>
                  </a:prstClr>
                </a:solidFill>
                <a:latin typeface="Calibri"/>
              </a:rPr>
              <a:pPr/>
              <a:t>04-05-14</a:t>
            </a:fld>
            <a:endParaRPr lang="nl-NL">
              <a:solidFill>
                <a:prstClr val="black">
                  <a:tint val="75000"/>
                </a:prstClr>
              </a:solidFill>
              <a:latin typeface="Calibri"/>
            </a:endParaRPr>
          </a:p>
        </p:txBody>
      </p:sp>
      <p:sp>
        <p:nvSpPr>
          <p:cNvPr id="6" name="Tijdelijke aanduiding voor voettekst 5"/>
          <p:cNvSpPr>
            <a:spLocks noGrp="1"/>
          </p:cNvSpPr>
          <p:nvPr>
            <p:ph type="ftr" sz="quarter" idx="11"/>
          </p:nvPr>
        </p:nvSpPr>
        <p:spPr/>
        <p:txBody>
          <a:bodyPr/>
          <a:lstStyle/>
          <a:p>
            <a:endParaRPr lang="nl-NL">
              <a:solidFill>
                <a:prstClr val="black">
                  <a:tint val="75000"/>
                </a:prstClr>
              </a:solidFill>
              <a:latin typeface="Calibri"/>
            </a:endParaRPr>
          </a:p>
        </p:txBody>
      </p:sp>
      <p:sp>
        <p:nvSpPr>
          <p:cNvPr id="7" name="Tijdelijke aanduiding voor dianummer 6"/>
          <p:cNvSpPr>
            <a:spLocks noGrp="1"/>
          </p:cNvSpPr>
          <p:nvPr>
            <p:ph type="sldNum" sz="quarter" idx="12"/>
          </p:nvPr>
        </p:nvSpPr>
        <p:spPr/>
        <p:txBody>
          <a:bodyPr/>
          <a:lstStyle/>
          <a:p>
            <a:fld id="{3C8DAE10-08CB-174C-BA91-3DE2D6B95CFB}" type="slidenum">
              <a:rPr lang="nl-NL">
                <a:solidFill>
                  <a:prstClr val="black">
                    <a:tint val="75000"/>
                  </a:prstClr>
                </a:solidFill>
                <a:latin typeface="Calibri"/>
              </a:rPr>
              <a:pPr/>
              <a:t>‹nr.›</a:t>
            </a:fld>
            <a:endParaRPr lang="nl-NL">
              <a:solidFill>
                <a:prstClr val="black">
                  <a:tint val="75000"/>
                </a:prstClr>
              </a:solidFill>
              <a:latin typeface="Calibri"/>
            </a:endParaRPr>
          </a:p>
        </p:txBody>
      </p:sp>
    </p:spTree>
    <p:extLst>
      <p:ext uri="{BB962C8B-B14F-4D97-AF65-F5344CB8AC3E}">
        <p14:creationId xmlns:p14="http://schemas.microsoft.com/office/powerpoint/2010/main" val="1874950979"/>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nl-NL" smtClean="0"/>
              <a:t>Titelstijl van model bewerken</a:t>
            </a:r>
            <a:endParaRPr lang="nl-NL"/>
          </a:p>
        </p:txBody>
      </p:sp>
      <p:sp>
        <p:nvSpPr>
          <p:cNvPr id="3" name="Tijdelijke aanduiding voor afbeelding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Klik om de tekststijl van het model te bewerken</a:t>
            </a:r>
          </a:p>
        </p:txBody>
      </p:sp>
      <p:sp>
        <p:nvSpPr>
          <p:cNvPr id="5" name="Tijdelijke aanduiding voor datum 4"/>
          <p:cNvSpPr>
            <a:spLocks noGrp="1"/>
          </p:cNvSpPr>
          <p:nvPr>
            <p:ph type="dt" sz="half" idx="10"/>
          </p:nvPr>
        </p:nvSpPr>
        <p:spPr/>
        <p:txBody>
          <a:bodyPr/>
          <a:lstStyle/>
          <a:p>
            <a:fld id="{85021095-6C4E-B84F-9B48-7ACAEDF14460}" type="datetimeFigureOut">
              <a:rPr lang="nl-NL">
                <a:solidFill>
                  <a:prstClr val="black">
                    <a:tint val="75000"/>
                  </a:prstClr>
                </a:solidFill>
                <a:latin typeface="Calibri"/>
              </a:rPr>
              <a:pPr/>
              <a:t>04-05-14</a:t>
            </a:fld>
            <a:endParaRPr lang="nl-NL">
              <a:solidFill>
                <a:prstClr val="black">
                  <a:tint val="75000"/>
                </a:prstClr>
              </a:solidFill>
              <a:latin typeface="Calibri"/>
            </a:endParaRPr>
          </a:p>
        </p:txBody>
      </p:sp>
      <p:sp>
        <p:nvSpPr>
          <p:cNvPr id="6" name="Tijdelijke aanduiding voor voettekst 5"/>
          <p:cNvSpPr>
            <a:spLocks noGrp="1"/>
          </p:cNvSpPr>
          <p:nvPr>
            <p:ph type="ftr" sz="quarter" idx="11"/>
          </p:nvPr>
        </p:nvSpPr>
        <p:spPr/>
        <p:txBody>
          <a:bodyPr/>
          <a:lstStyle/>
          <a:p>
            <a:endParaRPr lang="nl-NL">
              <a:solidFill>
                <a:prstClr val="black">
                  <a:tint val="75000"/>
                </a:prstClr>
              </a:solidFill>
              <a:latin typeface="Calibri"/>
            </a:endParaRPr>
          </a:p>
        </p:txBody>
      </p:sp>
      <p:sp>
        <p:nvSpPr>
          <p:cNvPr id="7" name="Tijdelijke aanduiding voor dianummer 6"/>
          <p:cNvSpPr>
            <a:spLocks noGrp="1"/>
          </p:cNvSpPr>
          <p:nvPr>
            <p:ph type="sldNum" sz="quarter" idx="12"/>
          </p:nvPr>
        </p:nvSpPr>
        <p:spPr/>
        <p:txBody>
          <a:bodyPr/>
          <a:lstStyle/>
          <a:p>
            <a:fld id="{3C8DAE10-08CB-174C-BA91-3DE2D6B95CFB}" type="slidenum">
              <a:rPr lang="nl-NL">
                <a:solidFill>
                  <a:prstClr val="black">
                    <a:tint val="75000"/>
                  </a:prstClr>
                </a:solidFill>
                <a:latin typeface="Calibri"/>
              </a:rPr>
              <a:pPr/>
              <a:t>‹nr.›</a:t>
            </a:fld>
            <a:endParaRPr lang="nl-NL">
              <a:solidFill>
                <a:prstClr val="black">
                  <a:tint val="75000"/>
                </a:prstClr>
              </a:solidFill>
              <a:latin typeface="Calibri"/>
            </a:endParaRPr>
          </a:p>
        </p:txBody>
      </p:sp>
    </p:spTree>
    <p:extLst>
      <p:ext uri="{BB962C8B-B14F-4D97-AF65-F5344CB8AC3E}">
        <p14:creationId xmlns:p14="http://schemas.microsoft.com/office/powerpoint/2010/main" val="4062363107"/>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Titelstijl van model bewerken</a:t>
            </a:r>
            <a:endParaRPr lang="nl-NL"/>
          </a:p>
        </p:txBody>
      </p:sp>
      <p:sp>
        <p:nvSpPr>
          <p:cNvPr id="3" name="Tijdelijke aanduiding voor verticale tekst 2"/>
          <p:cNvSpPr>
            <a:spLocks noGrp="1"/>
          </p:cNvSpPr>
          <p:nvPr>
            <p:ph type="body" orient="vert" idx="1"/>
          </p:nvPr>
        </p:nvSpPr>
        <p:spPr/>
        <p:txBody>
          <a:bodyPr vert="eaVert"/>
          <a:lstStyle/>
          <a:p>
            <a:pPr lvl="0"/>
            <a:r>
              <a:rPr lang="nl-NL" smtClean="0"/>
              <a:t>Klik om de tekststijl van het model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datum 3"/>
          <p:cNvSpPr>
            <a:spLocks noGrp="1"/>
          </p:cNvSpPr>
          <p:nvPr>
            <p:ph type="dt" sz="half" idx="10"/>
          </p:nvPr>
        </p:nvSpPr>
        <p:spPr/>
        <p:txBody>
          <a:bodyPr/>
          <a:lstStyle/>
          <a:p>
            <a:fld id="{85021095-6C4E-B84F-9B48-7ACAEDF14460}" type="datetimeFigureOut">
              <a:rPr lang="nl-NL">
                <a:solidFill>
                  <a:prstClr val="black">
                    <a:tint val="75000"/>
                  </a:prstClr>
                </a:solidFill>
                <a:latin typeface="Calibri"/>
              </a:rPr>
              <a:pPr/>
              <a:t>04-05-14</a:t>
            </a:fld>
            <a:endParaRPr lang="nl-NL">
              <a:solidFill>
                <a:prstClr val="black">
                  <a:tint val="75000"/>
                </a:prstClr>
              </a:solidFill>
              <a:latin typeface="Calibri"/>
            </a:endParaRPr>
          </a:p>
        </p:txBody>
      </p:sp>
      <p:sp>
        <p:nvSpPr>
          <p:cNvPr id="5" name="Tijdelijke aanduiding voor voettekst 4"/>
          <p:cNvSpPr>
            <a:spLocks noGrp="1"/>
          </p:cNvSpPr>
          <p:nvPr>
            <p:ph type="ftr" sz="quarter" idx="11"/>
          </p:nvPr>
        </p:nvSpPr>
        <p:spPr/>
        <p:txBody>
          <a:bodyPr/>
          <a:lstStyle/>
          <a:p>
            <a:endParaRPr lang="nl-NL">
              <a:solidFill>
                <a:prstClr val="black">
                  <a:tint val="75000"/>
                </a:prstClr>
              </a:solidFill>
              <a:latin typeface="Calibri"/>
            </a:endParaRPr>
          </a:p>
        </p:txBody>
      </p:sp>
      <p:sp>
        <p:nvSpPr>
          <p:cNvPr id="6" name="Tijdelijke aanduiding voor dianummer 5"/>
          <p:cNvSpPr>
            <a:spLocks noGrp="1"/>
          </p:cNvSpPr>
          <p:nvPr>
            <p:ph type="sldNum" sz="quarter" idx="12"/>
          </p:nvPr>
        </p:nvSpPr>
        <p:spPr/>
        <p:txBody>
          <a:bodyPr/>
          <a:lstStyle/>
          <a:p>
            <a:fld id="{3C8DAE10-08CB-174C-BA91-3DE2D6B95CFB}" type="slidenum">
              <a:rPr lang="nl-NL">
                <a:solidFill>
                  <a:prstClr val="black">
                    <a:tint val="75000"/>
                  </a:prstClr>
                </a:solidFill>
                <a:latin typeface="Calibri"/>
              </a:rPr>
              <a:pPr/>
              <a:t>‹nr.›</a:t>
            </a:fld>
            <a:endParaRPr lang="nl-NL">
              <a:solidFill>
                <a:prstClr val="black">
                  <a:tint val="75000"/>
                </a:prstClr>
              </a:solidFill>
              <a:latin typeface="Calibri"/>
            </a:endParaRPr>
          </a:p>
        </p:txBody>
      </p:sp>
    </p:spTree>
    <p:extLst>
      <p:ext uri="{BB962C8B-B14F-4D97-AF65-F5344CB8AC3E}">
        <p14:creationId xmlns:p14="http://schemas.microsoft.com/office/powerpoint/2010/main" val="1013729100"/>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6629400" y="274638"/>
            <a:ext cx="2057400" cy="5851525"/>
          </a:xfrm>
        </p:spPr>
        <p:txBody>
          <a:bodyPr vert="eaVert"/>
          <a:lstStyle/>
          <a:p>
            <a:r>
              <a:rPr lang="nl-NL" smtClean="0"/>
              <a:t>Titelstijl van model bewerken</a:t>
            </a:r>
            <a:endParaRPr lang="nl-NL"/>
          </a:p>
        </p:txBody>
      </p:sp>
      <p:sp>
        <p:nvSpPr>
          <p:cNvPr id="3" name="Tijdelijke aanduiding voor verticale tekst 2"/>
          <p:cNvSpPr>
            <a:spLocks noGrp="1"/>
          </p:cNvSpPr>
          <p:nvPr>
            <p:ph type="body" orient="vert" idx="1"/>
          </p:nvPr>
        </p:nvSpPr>
        <p:spPr>
          <a:xfrm>
            <a:off x="457200" y="274638"/>
            <a:ext cx="6019800" cy="5851525"/>
          </a:xfrm>
        </p:spPr>
        <p:txBody>
          <a:bodyPr vert="eaVert"/>
          <a:lstStyle/>
          <a:p>
            <a:pPr lvl="0"/>
            <a:r>
              <a:rPr lang="nl-NL" smtClean="0"/>
              <a:t>Klik om de tekststijl van het model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datum 3"/>
          <p:cNvSpPr>
            <a:spLocks noGrp="1"/>
          </p:cNvSpPr>
          <p:nvPr>
            <p:ph type="dt" sz="half" idx="10"/>
          </p:nvPr>
        </p:nvSpPr>
        <p:spPr/>
        <p:txBody>
          <a:bodyPr/>
          <a:lstStyle/>
          <a:p>
            <a:fld id="{85021095-6C4E-B84F-9B48-7ACAEDF14460}" type="datetimeFigureOut">
              <a:rPr lang="nl-NL">
                <a:solidFill>
                  <a:prstClr val="black">
                    <a:tint val="75000"/>
                  </a:prstClr>
                </a:solidFill>
                <a:latin typeface="Calibri"/>
              </a:rPr>
              <a:pPr/>
              <a:t>04-05-14</a:t>
            </a:fld>
            <a:endParaRPr lang="nl-NL">
              <a:solidFill>
                <a:prstClr val="black">
                  <a:tint val="75000"/>
                </a:prstClr>
              </a:solidFill>
              <a:latin typeface="Calibri"/>
            </a:endParaRPr>
          </a:p>
        </p:txBody>
      </p:sp>
      <p:sp>
        <p:nvSpPr>
          <p:cNvPr id="5" name="Tijdelijke aanduiding voor voettekst 4"/>
          <p:cNvSpPr>
            <a:spLocks noGrp="1"/>
          </p:cNvSpPr>
          <p:nvPr>
            <p:ph type="ftr" sz="quarter" idx="11"/>
          </p:nvPr>
        </p:nvSpPr>
        <p:spPr/>
        <p:txBody>
          <a:bodyPr/>
          <a:lstStyle/>
          <a:p>
            <a:endParaRPr lang="nl-NL">
              <a:solidFill>
                <a:prstClr val="black">
                  <a:tint val="75000"/>
                </a:prstClr>
              </a:solidFill>
              <a:latin typeface="Calibri"/>
            </a:endParaRPr>
          </a:p>
        </p:txBody>
      </p:sp>
      <p:sp>
        <p:nvSpPr>
          <p:cNvPr id="6" name="Tijdelijke aanduiding voor dianummer 5"/>
          <p:cNvSpPr>
            <a:spLocks noGrp="1"/>
          </p:cNvSpPr>
          <p:nvPr>
            <p:ph type="sldNum" sz="quarter" idx="12"/>
          </p:nvPr>
        </p:nvSpPr>
        <p:spPr/>
        <p:txBody>
          <a:bodyPr/>
          <a:lstStyle/>
          <a:p>
            <a:fld id="{3C8DAE10-08CB-174C-BA91-3DE2D6B95CFB}" type="slidenum">
              <a:rPr lang="nl-NL">
                <a:solidFill>
                  <a:prstClr val="black">
                    <a:tint val="75000"/>
                  </a:prstClr>
                </a:solidFill>
                <a:latin typeface="Calibri"/>
              </a:rPr>
              <a:pPr/>
              <a:t>‹nr.›</a:t>
            </a:fld>
            <a:endParaRPr lang="nl-NL">
              <a:solidFill>
                <a:prstClr val="black">
                  <a:tint val="75000"/>
                </a:prstClr>
              </a:solidFill>
              <a:latin typeface="Calibri"/>
            </a:endParaRPr>
          </a:p>
        </p:txBody>
      </p:sp>
    </p:spTree>
    <p:extLst>
      <p:ext uri="{BB962C8B-B14F-4D97-AF65-F5344CB8AC3E}">
        <p14:creationId xmlns:p14="http://schemas.microsoft.com/office/powerpoint/2010/main" val="1317300441"/>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6"/>
            <a:ext cx="7772400" cy="1470025"/>
          </a:xfrm>
        </p:spPr>
        <p:txBody>
          <a:bodyPr/>
          <a:lstStyle/>
          <a:p>
            <a:r>
              <a:rPr lang="nl-NL" smtClean="0"/>
              <a:t>Klik om de stijl te bewerken</a:t>
            </a:r>
            <a:endParaRPr lang="nl-NL"/>
          </a:p>
        </p:txBody>
      </p:sp>
      <p:sp>
        <p:nvSpPr>
          <p:cNvPr id="3" name="Onderti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smtClean="0"/>
              <a:t>Klik om het opmaakprofiel van de modelondertitel te bewerken</a:t>
            </a:r>
            <a:endParaRPr lang="nl-NL"/>
          </a:p>
        </p:txBody>
      </p:sp>
      <p:sp>
        <p:nvSpPr>
          <p:cNvPr id="4" name="Tijdelijke aanduiding voor datum 3"/>
          <p:cNvSpPr>
            <a:spLocks noGrp="1"/>
          </p:cNvSpPr>
          <p:nvPr>
            <p:ph type="dt" sz="half" idx="10"/>
          </p:nvPr>
        </p:nvSpPr>
        <p:spPr/>
        <p:txBody>
          <a:bodyPr/>
          <a:lstStyle/>
          <a:p>
            <a:fld id="{275AA709-3FF7-4D01-AD8E-ECF4ADFCC77A}" type="datetimeFigureOut">
              <a:rPr lang="nl-NL" smtClean="0">
                <a:solidFill>
                  <a:prstClr val="black">
                    <a:tint val="75000"/>
                  </a:prstClr>
                </a:solidFill>
                <a:latin typeface="Calibri"/>
              </a:rPr>
              <a:pPr/>
              <a:t>06-05-14</a:t>
            </a:fld>
            <a:endParaRPr lang="nl-NL">
              <a:solidFill>
                <a:prstClr val="black">
                  <a:tint val="75000"/>
                </a:prstClr>
              </a:solidFill>
              <a:latin typeface="Calibri"/>
            </a:endParaRPr>
          </a:p>
        </p:txBody>
      </p:sp>
      <p:sp>
        <p:nvSpPr>
          <p:cNvPr id="5" name="Tijdelijke aanduiding voor voettekst 4"/>
          <p:cNvSpPr>
            <a:spLocks noGrp="1"/>
          </p:cNvSpPr>
          <p:nvPr>
            <p:ph type="ftr" sz="quarter" idx="11"/>
          </p:nvPr>
        </p:nvSpPr>
        <p:spPr/>
        <p:txBody>
          <a:bodyPr/>
          <a:lstStyle/>
          <a:p>
            <a:endParaRPr lang="nl-NL">
              <a:solidFill>
                <a:prstClr val="black">
                  <a:tint val="75000"/>
                </a:prstClr>
              </a:solidFill>
              <a:latin typeface="Calibri"/>
            </a:endParaRPr>
          </a:p>
        </p:txBody>
      </p:sp>
      <p:sp>
        <p:nvSpPr>
          <p:cNvPr id="6" name="Tijdelijke aanduiding voor dianummer 5"/>
          <p:cNvSpPr>
            <a:spLocks noGrp="1"/>
          </p:cNvSpPr>
          <p:nvPr>
            <p:ph type="sldNum" sz="quarter" idx="12"/>
          </p:nvPr>
        </p:nvSpPr>
        <p:spPr/>
        <p:txBody>
          <a:bodyPr/>
          <a:lstStyle/>
          <a:p>
            <a:fld id="{635BD2C6-178A-4008-8A51-D3B924C83FFF}" type="slidenum">
              <a:rPr lang="nl-NL" smtClean="0">
                <a:solidFill>
                  <a:prstClr val="black">
                    <a:tint val="75000"/>
                  </a:prstClr>
                </a:solidFill>
                <a:latin typeface="Calibri"/>
              </a:rPr>
              <a:pPr/>
              <a:t>‹nr.›</a:t>
            </a:fld>
            <a:endParaRPr lang="nl-NL">
              <a:solidFill>
                <a:prstClr val="black">
                  <a:tint val="75000"/>
                </a:prstClr>
              </a:solidFill>
              <a:latin typeface="Calibri"/>
            </a:endParaRPr>
          </a:p>
        </p:txBody>
      </p:sp>
    </p:spTree>
    <p:extLst>
      <p:ext uri="{BB962C8B-B14F-4D97-AF65-F5344CB8AC3E}">
        <p14:creationId xmlns:p14="http://schemas.microsoft.com/office/powerpoint/2010/main" val="519631236"/>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inhoud 2"/>
          <p:cNvSpPr>
            <a:spLocks noGrp="1"/>
          </p:cNvSpPr>
          <p:nvPr>
            <p:ph idx="1"/>
          </p:nvPr>
        </p:nvSpPr>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datum 3"/>
          <p:cNvSpPr>
            <a:spLocks noGrp="1"/>
          </p:cNvSpPr>
          <p:nvPr>
            <p:ph type="dt" sz="half" idx="10"/>
          </p:nvPr>
        </p:nvSpPr>
        <p:spPr/>
        <p:txBody>
          <a:bodyPr/>
          <a:lstStyle/>
          <a:p>
            <a:fld id="{275AA709-3FF7-4D01-AD8E-ECF4ADFCC77A}" type="datetimeFigureOut">
              <a:rPr lang="nl-NL" smtClean="0">
                <a:solidFill>
                  <a:prstClr val="black">
                    <a:tint val="75000"/>
                  </a:prstClr>
                </a:solidFill>
                <a:latin typeface="Calibri"/>
              </a:rPr>
              <a:pPr/>
              <a:t>06-05-14</a:t>
            </a:fld>
            <a:endParaRPr lang="nl-NL">
              <a:solidFill>
                <a:prstClr val="black">
                  <a:tint val="75000"/>
                </a:prstClr>
              </a:solidFill>
              <a:latin typeface="Calibri"/>
            </a:endParaRPr>
          </a:p>
        </p:txBody>
      </p:sp>
      <p:sp>
        <p:nvSpPr>
          <p:cNvPr id="5" name="Tijdelijke aanduiding voor voettekst 4"/>
          <p:cNvSpPr>
            <a:spLocks noGrp="1"/>
          </p:cNvSpPr>
          <p:nvPr>
            <p:ph type="ftr" sz="quarter" idx="11"/>
          </p:nvPr>
        </p:nvSpPr>
        <p:spPr/>
        <p:txBody>
          <a:bodyPr/>
          <a:lstStyle/>
          <a:p>
            <a:endParaRPr lang="nl-NL">
              <a:solidFill>
                <a:prstClr val="black">
                  <a:tint val="75000"/>
                </a:prstClr>
              </a:solidFill>
              <a:latin typeface="Calibri"/>
            </a:endParaRPr>
          </a:p>
        </p:txBody>
      </p:sp>
      <p:sp>
        <p:nvSpPr>
          <p:cNvPr id="6" name="Tijdelijke aanduiding voor dianummer 5"/>
          <p:cNvSpPr>
            <a:spLocks noGrp="1"/>
          </p:cNvSpPr>
          <p:nvPr>
            <p:ph type="sldNum" sz="quarter" idx="12"/>
          </p:nvPr>
        </p:nvSpPr>
        <p:spPr/>
        <p:txBody>
          <a:bodyPr/>
          <a:lstStyle/>
          <a:p>
            <a:fld id="{635BD2C6-178A-4008-8A51-D3B924C83FFF}" type="slidenum">
              <a:rPr lang="nl-NL" smtClean="0">
                <a:solidFill>
                  <a:prstClr val="black">
                    <a:tint val="75000"/>
                  </a:prstClr>
                </a:solidFill>
                <a:latin typeface="Calibri"/>
              </a:rPr>
              <a:pPr/>
              <a:t>‹nr.›</a:t>
            </a:fld>
            <a:endParaRPr lang="nl-NL">
              <a:solidFill>
                <a:prstClr val="black">
                  <a:tint val="75000"/>
                </a:prstClr>
              </a:solidFill>
              <a:latin typeface="Calibri"/>
            </a:endParaRPr>
          </a:p>
        </p:txBody>
      </p:sp>
    </p:spTree>
    <p:extLst>
      <p:ext uri="{BB962C8B-B14F-4D97-AF65-F5344CB8AC3E}">
        <p14:creationId xmlns:p14="http://schemas.microsoft.com/office/powerpoint/2010/main" val="2587565628"/>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1"/>
            <a:ext cx="7772400" cy="1362075"/>
          </a:xfrm>
        </p:spPr>
        <p:txBody>
          <a:bodyPr anchor="t"/>
          <a:lstStyle>
            <a:lvl1pPr algn="l">
              <a:defRPr sz="4000" b="1" cap="all"/>
            </a:lvl1pPr>
          </a:lstStyle>
          <a:p>
            <a:r>
              <a:rPr lang="nl-NL" smtClean="0"/>
              <a:t>Klik om de stijl te bewerken</a:t>
            </a:r>
            <a:endParaRPr lang="nl-NL"/>
          </a:p>
        </p:txBody>
      </p:sp>
      <p:sp>
        <p:nvSpPr>
          <p:cNvPr id="3" name="Tijdelijke aanduiding voor teks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smtClean="0"/>
              <a:t>Klik om de modelstijlen te bewerken</a:t>
            </a:r>
          </a:p>
        </p:txBody>
      </p:sp>
      <p:sp>
        <p:nvSpPr>
          <p:cNvPr id="4" name="Tijdelijke aanduiding voor datum 3"/>
          <p:cNvSpPr>
            <a:spLocks noGrp="1"/>
          </p:cNvSpPr>
          <p:nvPr>
            <p:ph type="dt" sz="half" idx="10"/>
          </p:nvPr>
        </p:nvSpPr>
        <p:spPr/>
        <p:txBody>
          <a:bodyPr/>
          <a:lstStyle/>
          <a:p>
            <a:fld id="{275AA709-3FF7-4D01-AD8E-ECF4ADFCC77A}" type="datetimeFigureOut">
              <a:rPr lang="nl-NL" smtClean="0">
                <a:solidFill>
                  <a:prstClr val="black">
                    <a:tint val="75000"/>
                  </a:prstClr>
                </a:solidFill>
                <a:latin typeface="Calibri"/>
              </a:rPr>
              <a:pPr/>
              <a:t>06-05-14</a:t>
            </a:fld>
            <a:endParaRPr lang="nl-NL">
              <a:solidFill>
                <a:prstClr val="black">
                  <a:tint val="75000"/>
                </a:prstClr>
              </a:solidFill>
              <a:latin typeface="Calibri"/>
            </a:endParaRPr>
          </a:p>
        </p:txBody>
      </p:sp>
      <p:sp>
        <p:nvSpPr>
          <p:cNvPr id="5" name="Tijdelijke aanduiding voor voettekst 4"/>
          <p:cNvSpPr>
            <a:spLocks noGrp="1"/>
          </p:cNvSpPr>
          <p:nvPr>
            <p:ph type="ftr" sz="quarter" idx="11"/>
          </p:nvPr>
        </p:nvSpPr>
        <p:spPr/>
        <p:txBody>
          <a:bodyPr/>
          <a:lstStyle/>
          <a:p>
            <a:endParaRPr lang="nl-NL">
              <a:solidFill>
                <a:prstClr val="black">
                  <a:tint val="75000"/>
                </a:prstClr>
              </a:solidFill>
              <a:latin typeface="Calibri"/>
            </a:endParaRPr>
          </a:p>
        </p:txBody>
      </p:sp>
      <p:sp>
        <p:nvSpPr>
          <p:cNvPr id="6" name="Tijdelijke aanduiding voor dianummer 5"/>
          <p:cNvSpPr>
            <a:spLocks noGrp="1"/>
          </p:cNvSpPr>
          <p:nvPr>
            <p:ph type="sldNum" sz="quarter" idx="12"/>
          </p:nvPr>
        </p:nvSpPr>
        <p:spPr/>
        <p:txBody>
          <a:bodyPr/>
          <a:lstStyle/>
          <a:p>
            <a:fld id="{635BD2C6-178A-4008-8A51-D3B924C83FFF}" type="slidenum">
              <a:rPr lang="nl-NL" smtClean="0">
                <a:solidFill>
                  <a:prstClr val="black">
                    <a:tint val="75000"/>
                  </a:prstClr>
                </a:solidFill>
                <a:latin typeface="Calibri"/>
              </a:rPr>
              <a:pPr/>
              <a:t>‹nr.›</a:t>
            </a:fld>
            <a:endParaRPr lang="nl-NL">
              <a:solidFill>
                <a:prstClr val="black">
                  <a:tint val="75000"/>
                </a:prstClr>
              </a:solidFill>
              <a:latin typeface="Calibri"/>
            </a:endParaRPr>
          </a:p>
        </p:txBody>
      </p:sp>
    </p:spTree>
    <p:extLst>
      <p:ext uri="{BB962C8B-B14F-4D97-AF65-F5344CB8AC3E}">
        <p14:creationId xmlns:p14="http://schemas.microsoft.com/office/powerpoint/2010/main" val="1571401779"/>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inhoud 2"/>
          <p:cNvSpPr>
            <a:spLocks noGrp="1"/>
          </p:cNvSpPr>
          <p:nvPr>
            <p:ph sz="half" idx="1"/>
          </p:nvPr>
        </p:nvSpPr>
        <p:spPr>
          <a:xfrm>
            <a:off x="457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inhoud 3"/>
          <p:cNvSpPr>
            <a:spLocks noGrp="1"/>
          </p:cNvSpPr>
          <p:nvPr>
            <p:ph sz="half" idx="2"/>
          </p:nvPr>
        </p:nvSpPr>
        <p:spPr>
          <a:xfrm>
            <a:off x="4648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5" name="Tijdelijke aanduiding voor datum 4"/>
          <p:cNvSpPr>
            <a:spLocks noGrp="1"/>
          </p:cNvSpPr>
          <p:nvPr>
            <p:ph type="dt" sz="half" idx="10"/>
          </p:nvPr>
        </p:nvSpPr>
        <p:spPr/>
        <p:txBody>
          <a:bodyPr/>
          <a:lstStyle/>
          <a:p>
            <a:fld id="{275AA709-3FF7-4D01-AD8E-ECF4ADFCC77A}" type="datetimeFigureOut">
              <a:rPr lang="nl-NL" smtClean="0">
                <a:solidFill>
                  <a:prstClr val="black">
                    <a:tint val="75000"/>
                  </a:prstClr>
                </a:solidFill>
                <a:latin typeface="Calibri"/>
              </a:rPr>
              <a:pPr/>
              <a:t>06-05-14</a:t>
            </a:fld>
            <a:endParaRPr lang="nl-NL">
              <a:solidFill>
                <a:prstClr val="black">
                  <a:tint val="75000"/>
                </a:prstClr>
              </a:solidFill>
              <a:latin typeface="Calibri"/>
            </a:endParaRPr>
          </a:p>
        </p:txBody>
      </p:sp>
      <p:sp>
        <p:nvSpPr>
          <p:cNvPr id="6" name="Tijdelijke aanduiding voor voettekst 5"/>
          <p:cNvSpPr>
            <a:spLocks noGrp="1"/>
          </p:cNvSpPr>
          <p:nvPr>
            <p:ph type="ftr" sz="quarter" idx="11"/>
          </p:nvPr>
        </p:nvSpPr>
        <p:spPr/>
        <p:txBody>
          <a:bodyPr/>
          <a:lstStyle/>
          <a:p>
            <a:endParaRPr lang="nl-NL">
              <a:solidFill>
                <a:prstClr val="black">
                  <a:tint val="75000"/>
                </a:prstClr>
              </a:solidFill>
              <a:latin typeface="Calibri"/>
            </a:endParaRPr>
          </a:p>
        </p:txBody>
      </p:sp>
      <p:sp>
        <p:nvSpPr>
          <p:cNvPr id="7" name="Tijdelijke aanduiding voor dianummer 6"/>
          <p:cNvSpPr>
            <a:spLocks noGrp="1"/>
          </p:cNvSpPr>
          <p:nvPr>
            <p:ph type="sldNum" sz="quarter" idx="12"/>
          </p:nvPr>
        </p:nvSpPr>
        <p:spPr/>
        <p:txBody>
          <a:bodyPr/>
          <a:lstStyle/>
          <a:p>
            <a:fld id="{635BD2C6-178A-4008-8A51-D3B924C83FFF}" type="slidenum">
              <a:rPr lang="nl-NL" smtClean="0">
                <a:solidFill>
                  <a:prstClr val="black">
                    <a:tint val="75000"/>
                  </a:prstClr>
                </a:solidFill>
                <a:latin typeface="Calibri"/>
              </a:rPr>
              <a:pPr/>
              <a:t>‹nr.›</a:t>
            </a:fld>
            <a:endParaRPr lang="nl-NL">
              <a:solidFill>
                <a:prstClr val="black">
                  <a:tint val="75000"/>
                </a:prstClr>
              </a:solidFill>
              <a:latin typeface="Calibri"/>
            </a:endParaRPr>
          </a:p>
        </p:txBody>
      </p:sp>
    </p:spTree>
    <p:extLst>
      <p:ext uri="{BB962C8B-B14F-4D97-AF65-F5344CB8AC3E}">
        <p14:creationId xmlns:p14="http://schemas.microsoft.com/office/powerpoint/2010/main" val="2050482083"/>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nl-NL" smtClean="0"/>
              <a:t>Klik om de stijl te bewerken</a:t>
            </a:r>
            <a:endParaRPr lang="nl-NL"/>
          </a:p>
        </p:txBody>
      </p:sp>
      <p:sp>
        <p:nvSpPr>
          <p:cNvPr id="3" name="Tijdelijke aanduiding voor tekst 2"/>
          <p:cNvSpPr>
            <a:spLocks noGrp="1"/>
          </p:cNvSpPr>
          <p:nvPr>
            <p:ph type="body" idx="1"/>
          </p:nvPr>
        </p:nvSpPr>
        <p:spPr>
          <a:xfrm>
            <a:off x="457200" y="1535113"/>
            <a:ext cx="4040188"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modelstijlen te bewerken</a:t>
            </a:r>
          </a:p>
        </p:txBody>
      </p:sp>
      <p:sp>
        <p:nvSpPr>
          <p:cNvPr id="4" name="Tijdelijke aanduiding voor inhou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5" name="Tijdelijke aanduiding voor tekst 4"/>
          <p:cNvSpPr>
            <a:spLocks noGrp="1"/>
          </p:cNvSpPr>
          <p:nvPr>
            <p:ph type="body" sz="quarter" idx="3"/>
          </p:nvPr>
        </p:nvSpPr>
        <p:spPr>
          <a:xfrm>
            <a:off x="4645027" y="1535113"/>
            <a:ext cx="4041775"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modelstijlen te bewerken</a:t>
            </a:r>
          </a:p>
        </p:txBody>
      </p:sp>
      <p:sp>
        <p:nvSpPr>
          <p:cNvPr id="6" name="Tijdelijke aanduiding voor inhoud 5"/>
          <p:cNvSpPr>
            <a:spLocks noGrp="1"/>
          </p:cNvSpPr>
          <p:nvPr>
            <p:ph sz="quarter" idx="4"/>
          </p:nvPr>
        </p:nvSpPr>
        <p:spPr>
          <a:xfrm>
            <a:off x="464502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7" name="Tijdelijke aanduiding voor datum 6"/>
          <p:cNvSpPr>
            <a:spLocks noGrp="1"/>
          </p:cNvSpPr>
          <p:nvPr>
            <p:ph type="dt" sz="half" idx="10"/>
          </p:nvPr>
        </p:nvSpPr>
        <p:spPr/>
        <p:txBody>
          <a:bodyPr/>
          <a:lstStyle/>
          <a:p>
            <a:fld id="{275AA709-3FF7-4D01-AD8E-ECF4ADFCC77A}" type="datetimeFigureOut">
              <a:rPr lang="nl-NL" smtClean="0">
                <a:solidFill>
                  <a:prstClr val="black">
                    <a:tint val="75000"/>
                  </a:prstClr>
                </a:solidFill>
                <a:latin typeface="Calibri"/>
              </a:rPr>
              <a:pPr/>
              <a:t>06-05-14</a:t>
            </a:fld>
            <a:endParaRPr lang="nl-NL">
              <a:solidFill>
                <a:prstClr val="black">
                  <a:tint val="75000"/>
                </a:prstClr>
              </a:solidFill>
              <a:latin typeface="Calibri"/>
            </a:endParaRPr>
          </a:p>
        </p:txBody>
      </p:sp>
      <p:sp>
        <p:nvSpPr>
          <p:cNvPr id="8" name="Tijdelijke aanduiding voor voettekst 7"/>
          <p:cNvSpPr>
            <a:spLocks noGrp="1"/>
          </p:cNvSpPr>
          <p:nvPr>
            <p:ph type="ftr" sz="quarter" idx="11"/>
          </p:nvPr>
        </p:nvSpPr>
        <p:spPr/>
        <p:txBody>
          <a:bodyPr/>
          <a:lstStyle/>
          <a:p>
            <a:endParaRPr lang="nl-NL">
              <a:solidFill>
                <a:prstClr val="black">
                  <a:tint val="75000"/>
                </a:prstClr>
              </a:solidFill>
              <a:latin typeface="Calibri"/>
            </a:endParaRPr>
          </a:p>
        </p:txBody>
      </p:sp>
      <p:sp>
        <p:nvSpPr>
          <p:cNvPr id="9" name="Tijdelijke aanduiding voor dianummer 8"/>
          <p:cNvSpPr>
            <a:spLocks noGrp="1"/>
          </p:cNvSpPr>
          <p:nvPr>
            <p:ph type="sldNum" sz="quarter" idx="12"/>
          </p:nvPr>
        </p:nvSpPr>
        <p:spPr/>
        <p:txBody>
          <a:bodyPr/>
          <a:lstStyle/>
          <a:p>
            <a:fld id="{635BD2C6-178A-4008-8A51-D3B924C83FFF}" type="slidenum">
              <a:rPr lang="nl-NL" smtClean="0">
                <a:solidFill>
                  <a:prstClr val="black">
                    <a:tint val="75000"/>
                  </a:prstClr>
                </a:solidFill>
                <a:latin typeface="Calibri"/>
              </a:rPr>
              <a:pPr/>
              <a:t>‹nr.›</a:t>
            </a:fld>
            <a:endParaRPr lang="nl-NL">
              <a:solidFill>
                <a:prstClr val="black">
                  <a:tint val="75000"/>
                </a:prstClr>
              </a:solidFill>
              <a:latin typeface="Calibri"/>
            </a:endParaRPr>
          </a:p>
        </p:txBody>
      </p:sp>
    </p:spTree>
    <p:extLst>
      <p:ext uri="{BB962C8B-B14F-4D97-AF65-F5344CB8AC3E}">
        <p14:creationId xmlns:p14="http://schemas.microsoft.com/office/powerpoint/2010/main" val="2053320788"/>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datum 2"/>
          <p:cNvSpPr>
            <a:spLocks noGrp="1"/>
          </p:cNvSpPr>
          <p:nvPr>
            <p:ph type="dt" sz="half" idx="10"/>
          </p:nvPr>
        </p:nvSpPr>
        <p:spPr/>
        <p:txBody>
          <a:bodyPr/>
          <a:lstStyle/>
          <a:p>
            <a:fld id="{275AA709-3FF7-4D01-AD8E-ECF4ADFCC77A}" type="datetimeFigureOut">
              <a:rPr lang="nl-NL" smtClean="0">
                <a:solidFill>
                  <a:prstClr val="black">
                    <a:tint val="75000"/>
                  </a:prstClr>
                </a:solidFill>
                <a:latin typeface="Calibri"/>
              </a:rPr>
              <a:pPr/>
              <a:t>06-05-14</a:t>
            </a:fld>
            <a:endParaRPr lang="nl-NL">
              <a:solidFill>
                <a:prstClr val="black">
                  <a:tint val="75000"/>
                </a:prstClr>
              </a:solidFill>
              <a:latin typeface="Calibri"/>
            </a:endParaRPr>
          </a:p>
        </p:txBody>
      </p:sp>
      <p:sp>
        <p:nvSpPr>
          <p:cNvPr id="4" name="Tijdelijke aanduiding voor voettekst 3"/>
          <p:cNvSpPr>
            <a:spLocks noGrp="1"/>
          </p:cNvSpPr>
          <p:nvPr>
            <p:ph type="ftr" sz="quarter" idx="11"/>
          </p:nvPr>
        </p:nvSpPr>
        <p:spPr/>
        <p:txBody>
          <a:bodyPr/>
          <a:lstStyle/>
          <a:p>
            <a:endParaRPr lang="nl-NL">
              <a:solidFill>
                <a:prstClr val="black">
                  <a:tint val="75000"/>
                </a:prstClr>
              </a:solidFill>
              <a:latin typeface="Calibri"/>
            </a:endParaRPr>
          </a:p>
        </p:txBody>
      </p:sp>
      <p:sp>
        <p:nvSpPr>
          <p:cNvPr id="5" name="Tijdelijke aanduiding voor dianummer 4"/>
          <p:cNvSpPr>
            <a:spLocks noGrp="1"/>
          </p:cNvSpPr>
          <p:nvPr>
            <p:ph type="sldNum" sz="quarter" idx="12"/>
          </p:nvPr>
        </p:nvSpPr>
        <p:spPr/>
        <p:txBody>
          <a:bodyPr/>
          <a:lstStyle/>
          <a:p>
            <a:fld id="{635BD2C6-178A-4008-8A51-D3B924C83FFF}" type="slidenum">
              <a:rPr lang="nl-NL" smtClean="0">
                <a:solidFill>
                  <a:prstClr val="black">
                    <a:tint val="75000"/>
                  </a:prstClr>
                </a:solidFill>
                <a:latin typeface="Calibri"/>
              </a:rPr>
              <a:pPr/>
              <a:t>‹nr.›</a:t>
            </a:fld>
            <a:endParaRPr lang="nl-NL">
              <a:solidFill>
                <a:prstClr val="black">
                  <a:tint val="75000"/>
                </a:prstClr>
              </a:solidFill>
              <a:latin typeface="Calibri"/>
            </a:endParaRPr>
          </a:p>
        </p:txBody>
      </p:sp>
    </p:spTree>
    <p:extLst>
      <p:ext uri="{BB962C8B-B14F-4D97-AF65-F5344CB8AC3E}">
        <p14:creationId xmlns:p14="http://schemas.microsoft.com/office/powerpoint/2010/main" val="1744317286"/>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p>
            <a:fld id="{275AA709-3FF7-4D01-AD8E-ECF4ADFCC77A}" type="datetimeFigureOut">
              <a:rPr lang="nl-NL" smtClean="0">
                <a:solidFill>
                  <a:prstClr val="black">
                    <a:tint val="75000"/>
                  </a:prstClr>
                </a:solidFill>
                <a:latin typeface="Calibri"/>
              </a:rPr>
              <a:pPr/>
              <a:t>06-05-14</a:t>
            </a:fld>
            <a:endParaRPr lang="nl-NL">
              <a:solidFill>
                <a:prstClr val="black">
                  <a:tint val="75000"/>
                </a:prstClr>
              </a:solidFill>
              <a:latin typeface="Calibri"/>
            </a:endParaRPr>
          </a:p>
        </p:txBody>
      </p:sp>
      <p:sp>
        <p:nvSpPr>
          <p:cNvPr id="3" name="Tijdelijke aanduiding voor voettekst 2"/>
          <p:cNvSpPr>
            <a:spLocks noGrp="1"/>
          </p:cNvSpPr>
          <p:nvPr>
            <p:ph type="ftr" sz="quarter" idx="11"/>
          </p:nvPr>
        </p:nvSpPr>
        <p:spPr/>
        <p:txBody>
          <a:bodyPr/>
          <a:lstStyle/>
          <a:p>
            <a:endParaRPr lang="nl-NL">
              <a:solidFill>
                <a:prstClr val="black">
                  <a:tint val="75000"/>
                </a:prstClr>
              </a:solidFill>
              <a:latin typeface="Calibri"/>
            </a:endParaRPr>
          </a:p>
        </p:txBody>
      </p:sp>
      <p:sp>
        <p:nvSpPr>
          <p:cNvPr id="4" name="Tijdelijke aanduiding voor dianummer 3"/>
          <p:cNvSpPr>
            <a:spLocks noGrp="1"/>
          </p:cNvSpPr>
          <p:nvPr>
            <p:ph type="sldNum" sz="quarter" idx="12"/>
          </p:nvPr>
        </p:nvSpPr>
        <p:spPr/>
        <p:txBody>
          <a:bodyPr/>
          <a:lstStyle/>
          <a:p>
            <a:fld id="{635BD2C6-178A-4008-8A51-D3B924C83FFF}" type="slidenum">
              <a:rPr lang="nl-NL" smtClean="0">
                <a:solidFill>
                  <a:prstClr val="black">
                    <a:tint val="75000"/>
                  </a:prstClr>
                </a:solidFill>
                <a:latin typeface="Calibri"/>
              </a:rPr>
              <a:pPr/>
              <a:t>‹nr.›</a:t>
            </a:fld>
            <a:endParaRPr lang="nl-NL">
              <a:solidFill>
                <a:prstClr val="black">
                  <a:tint val="75000"/>
                </a:prstClr>
              </a:solidFill>
              <a:latin typeface="Calibri"/>
            </a:endParaRPr>
          </a:p>
        </p:txBody>
      </p:sp>
    </p:spTree>
    <p:extLst>
      <p:ext uri="{BB962C8B-B14F-4D97-AF65-F5344CB8AC3E}">
        <p14:creationId xmlns:p14="http://schemas.microsoft.com/office/powerpoint/2010/main" val="2492107946"/>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2" y="273049"/>
            <a:ext cx="3008313" cy="1162051"/>
          </a:xfrm>
        </p:spPr>
        <p:txBody>
          <a:bodyPr anchor="b"/>
          <a:lstStyle>
            <a:lvl1pPr algn="l">
              <a:defRPr sz="2000" b="1"/>
            </a:lvl1pPr>
          </a:lstStyle>
          <a:p>
            <a:r>
              <a:rPr lang="nl-NL" smtClean="0"/>
              <a:t>Klik om de stijl te bewerken</a:t>
            </a:r>
            <a:endParaRPr lang="nl-NL"/>
          </a:p>
        </p:txBody>
      </p:sp>
      <p:sp>
        <p:nvSpPr>
          <p:cNvPr id="3" name="Tijdelijke aanduiding voor inhoud 2"/>
          <p:cNvSpPr>
            <a:spLocks noGrp="1"/>
          </p:cNvSpPr>
          <p:nvPr>
            <p:ph idx="1"/>
          </p:nvPr>
        </p:nvSpPr>
        <p:spPr>
          <a:xfrm>
            <a:off x="3575050"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tekst 3"/>
          <p:cNvSpPr>
            <a:spLocks noGrp="1"/>
          </p:cNvSpPr>
          <p:nvPr>
            <p:ph type="body" sz="half" idx="2"/>
          </p:nvPr>
        </p:nvSpPr>
        <p:spPr>
          <a:xfrm>
            <a:off x="457202"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Klik om de modelstijlen te bewerken</a:t>
            </a:r>
          </a:p>
        </p:txBody>
      </p:sp>
      <p:sp>
        <p:nvSpPr>
          <p:cNvPr id="5" name="Tijdelijke aanduiding voor datum 4"/>
          <p:cNvSpPr>
            <a:spLocks noGrp="1"/>
          </p:cNvSpPr>
          <p:nvPr>
            <p:ph type="dt" sz="half" idx="10"/>
          </p:nvPr>
        </p:nvSpPr>
        <p:spPr/>
        <p:txBody>
          <a:bodyPr/>
          <a:lstStyle/>
          <a:p>
            <a:fld id="{275AA709-3FF7-4D01-AD8E-ECF4ADFCC77A}" type="datetimeFigureOut">
              <a:rPr lang="nl-NL" smtClean="0">
                <a:solidFill>
                  <a:prstClr val="black">
                    <a:tint val="75000"/>
                  </a:prstClr>
                </a:solidFill>
                <a:latin typeface="Calibri"/>
              </a:rPr>
              <a:pPr/>
              <a:t>06-05-14</a:t>
            </a:fld>
            <a:endParaRPr lang="nl-NL">
              <a:solidFill>
                <a:prstClr val="black">
                  <a:tint val="75000"/>
                </a:prstClr>
              </a:solidFill>
              <a:latin typeface="Calibri"/>
            </a:endParaRPr>
          </a:p>
        </p:txBody>
      </p:sp>
      <p:sp>
        <p:nvSpPr>
          <p:cNvPr id="6" name="Tijdelijke aanduiding voor voettekst 5"/>
          <p:cNvSpPr>
            <a:spLocks noGrp="1"/>
          </p:cNvSpPr>
          <p:nvPr>
            <p:ph type="ftr" sz="quarter" idx="11"/>
          </p:nvPr>
        </p:nvSpPr>
        <p:spPr/>
        <p:txBody>
          <a:bodyPr/>
          <a:lstStyle/>
          <a:p>
            <a:endParaRPr lang="nl-NL">
              <a:solidFill>
                <a:prstClr val="black">
                  <a:tint val="75000"/>
                </a:prstClr>
              </a:solidFill>
              <a:latin typeface="Calibri"/>
            </a:endParaRPr>
          </a:p>
        </p:txBody>
      </p:sp>
      <p:sp>
        <p:nvSpPr>
          <p:cNvPr id="7" name="Tijdelijke aanduiding voor dianummer 6"/>
          <p:cNvSpPr>
            <a:spLocks noGrp="1"/>
          </p:cNvSpPr>
          <p:nvPr>
            <p:ph type="sldNum" sz="quarter" idx="12"/>
          </p:nvPr>
        </p:nvSpPr>
        <p:spPr/>
        <p:txBody>
          <a:bodyPr/>
          <a:lstStyle/>
          <a:p>
            <a:fld id="{635BD2C6-178A-4008-8A51-D3B924C83FFF}" type="slidenum">
              <a:rPr lang="nl-NL" smtClean="0">
                <a:solidFill>
                  <a:prstClr val="black">
                    <a:tint val="75000"/>
                  </a:prstClr>
                </a:solidFill>
                <a:latin typeface="Calibri"/>
              </a:rPr>
              <a:pPr/>
              <a:t>‹nr.›</a:t>
            </a:fld>
            <a:endParaRPr lang="nl-NL">
              <a:solidFill>
                <a:prstClr val="black">
                  <a:tint val="75000"/>
                </a:prstClr>
              </a:solidFill>
              <a:latin typeface="Calibri"/>
            </a:endParaRPr>
          </a:p>
        </p:txBody>
      </p:sp>
    </p:spTree>
    <p:extLst>
      <p:ext uri="{BB962C8B-B14F-4D97-AF65-F5344CB8AC3E}">
        <p14:creationId xmlns:p14="http://schemas.microsoft.com/office/powerpoint/2010/main" val="1475299103"/>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9"/>
          </a:xfrm>
        </p:spPr>
        <p:txBody>
          <a:bodyPr anchor="b"/>
          <a:lstStyle>
            <a:lvl1pPr algn="l">
              <a:defRPr sz="2000" b="1"/>
            </a:lvl1pPr>
          </a:lstStyle>
          <a:p>
            <a:r>
              <a:rPr lang="nl-NL" smtClean="0"/>
              <a:t>Klik om de stijl te bewerken</a:t>
            </a:r>
            <a:endParaRPr lang="nl-NL"/>
          </a:p>
        </p:txBody>
      </p:sp>
      <p:sp>
        <p:nvSpPr>
          <p:cNvPr id="3" name="Tijdelijke aanduiding voor afbeelding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smtClean="0"/>
              <a:t>Klik op het pictogram als u een afbeelding wilt toevoegen</a:t>
            </a:r>
            <a:endParaRPr lang="nl-NL"/>
          </a:p>
        </p:txBody>
      </p:sp>
      <p:sp>
        <p:nvSpPr>
          <p:cNvPr id="4" name="Tijdelijke aanduiding voor tekst 3"/>
          <p:cNvSpPr>
            <a:spLocks noGrp="1"/>
          </p:cNvSpPr>
          <p:nvPr>
            <p:ph type="body" sz="half" idx="2"/>
          </p:nvPr>
        </p:nvSpPr>
        <p:spPr>
          <a:xfrm>
            <a:off x="1792288" y="5367338"/>
            <a:ext cx="54864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Klik om de modelstijlen te bewerken</a:t>
            </a:r>
          </a:p>
        </p:txBody>
      </p:sp>
      <p:sp>
        <p:nvSpPr>
          <p:cNvPr id="5" name="Tijdelijke aanduiding voor datum 4"/>
          <p:cNvSpPr>
            <a:spLocks noGrp="1"/>
          </p:cNvSpPr>
          <p:nvPr>
            <p:ph type="dt" sz="half" idx="10"/>
          </p:nvPr>
        </p:nvSpPr>
        <p:spPr/>
        <p:txBody>
          <a:bodyPr/>
          <a:lstStyle/>
          <a:p>
            <a:fld id="{275AA709-3FF7-4D01-AD8E-ECF4ADFCC77A}" type="datetimeFigureOut">
              <a:rPr lang="nl-NL" smtClean="0">
                <a:solidFill>
                  <a:prstClr val="black">
                    <a:tint val="75000"/>
                  </a:prstClr>
                </a:solidFill>
                <a:latin typeface="Calibri"/>
              </a:rPr>
              <a:pPr/>
              <a:t>06-05-14</a:t>
            </a:fld>
            <a:endParaRPr lang="nl-NL">
              <a:solidFill>
                <a:prstClr val="black">
                  <a:tint val="75000"/>
                </a:prstClr>
              </a:solidFill>
              <a:latin typeface="Calibri"/>
            </a:endParaRPr>
          </a:p>
        </p:txBody>
      </p:sp>
      <p:sp>
        <p:nvSpPr>
          <p:cNvPr id="6" name="Tijdelijke aanduiding voor voettekst 5"/>
          <p:cNvSpPr>
            <a:spLocks noGrp="1"/>
          </p:cNvSpPr>
          <p:nvPr>
            <p:ph type="ftr" sz="quarter" idx="11"/>
          </p:nvPr>
        </p:nvSpPr>
        <p:spPr/>
        <p:txBody>
          <a:bodyPr/>
          <a:lstStyle/>
          <a:p>
            <a:endParaRPr lang="nl-NL">
              <a:solidFill>
                <a:prstClr val="black">
                  <a:tint val="75000"/>
                </a:prstClr>
              </a:solidFill>
              <a:latin typeface="Calibri"/>
            </a:endParaRPr>
          </a:p>
        </p:txBody>
      </p:sp>
      <p:sp>
        <p:nvSpPr>
          <p:cNvPr id="7" name="Tijdelijke aanduiding voor dianummer 6"/>
          <p:cNvSpPr>
            <a:spLocks noGrp="1"/>
          </p:cNvSpPr>
          <p:nvPr>
            <p:ph type="sldNum" sz="quarter" idx="12"/>
          </p:nvPr>
        </p:nvSpPr>
        <p:spPr/>
        <p:txBody>
          <a:bodyPr/>
          <a:lstStyle/>
          <a:p>
            <a:fld id="{635BD2C6-178A-4008-8A51-D3B924C83FFF}" type="slidenum">
              <a:rPr lang="nl-NL" smtClean="0">
                <a:solidFill>
                  <a:prstClr val="black">
                    <a:tint val="75000"/>
                  </a:prstClr>
                </a:solidFill>
                <a:latin typeface="Calibri"/>
              </a:rPr>
              <a:pPr/>
              <a:t>‹nr.›</a:t>
            </a:fld>
            <a:endParaRPr lang="nl-NL">
              <a:solidFill>
                <a:prstClr val="black">
                  <a:tint val="75000"/>
                </a:prstClr>
              </a:solidFill>
              <a:latin typeface="Calibri"/>
            </a:endParaRPr>
          </a:p>
        </p:txBody>
      </p:sp>
    </p:spTree>
    <p:extLst>
      <p:ext uri="{BB962C8B-B14F-4D97-AF65-F5344CB8AC3E}">
        <p14:creationId xmlns:p14="http://schemas.microsoft.com/office/powerpoint/2010/main" val="2541263901"/>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verticale tekst 2"/>
          <p:cNvSpPr>
            <a:spLocks noGrp="1"/>
          </p:cNvSpPr>
          <p:nvPr>
            <p:ph type="body" orient="vert" idx="1"/>
          </p:nvPr>
        </p:nvSpPr>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datum 3"/>
          <p:cNvSpPr>
            <a:spLocks noGrp="1"/>
          </p:cNvSpPr>
          <p:nvPr>
            <p:ph type="dt" sz="half" idx="10"/>
          </p:nvPr>
        </p:nvSpPr>
        <p:spPr/>
        <p:txBody>
          <a:bodyPr/>
          <a:lstStyle/>
          <a:p>
            <a:fld id="{275AA709-3FF7-4D01-AD8E-ECF4ADFCC77A}" type="datetimeFigureOut">
              <a:rPr lang="nl-NL" smtClean="0">
                <a:solidFill>
                  <a:prstClr val="black">
                    <a:tint val="75000"/>
                  </a:prstClr>
                </a:solidFill>
                <a:latin typeface="Calibri"/>
              </a:rPr>
              <a:pPr/>
              <a:t>06-05-14</a:t>
            </a:fld>
            <a:endParaRPr lang="nl-NL">
              <a:solidFill>
                <a:prstClr val="black">
                  <a:tint val="75000"/>
                </a:prstClr>
              </a:solidFill>
              <a:latin typeface="Calibri"/>
            </a:endParaRPr>
          </a:p>
        </p:txBody>
      </p:sp>
      <p:sp>
        <p:nvSpPr>
          <p:cNvPr id="5" name="Tijdelijke aanduiding voor voettekst 4"/>
          <p:cNvSpPr>
            <a:spLocks noGrp="1"/>
          </p:cNvSpPr>
          <p:nvPr>
            <p:ph type="ftr" sz="quarter" idx="11"/>
          </p:nvPr>
        </p:nvSpPr>
        <p:spPr/>
        <p:txBody>
          <a:bodyPr/>
          <a:lstStyle/>
          <a:p>
            <a:endParaRPr lang="nl-NL">
              <a:solidFill>
                <a:prstClr val="black">
                  <a:tint val="75000"/>
                </a:prstClr>
              </a:solidFill>
              <a:latin typeface="Calibri"/>
            </a:endParaRPr>
          </a:p>
        </p:txBody>
      </p:sp>
      <p:sp>
        <p:nvSpPr>
          <p:cNvPr id="6" name="Tijdelijke aanduiding voor dianummer 5"/>
          <p:cNvSpPr>
            <a:spLocks noGrp="1"/>
          </p:cNvSpPr>
          <p:nvPr>
            <p:ph type="sldNum" sz="quarter" idx="12"/>
          </p:nvPr>
        </p:nvSpPr>
        <p:spPr/>
        <p:txBody>
          <a:bodyPr/>
          <a:lstStyle/>
          <a:p>
            <a:fld id="{635BD2C6-178A-4008-8A51-D3B924C83FFF}" type="slidenum">
              <a:rPr lang="nl-NL" smtClean="0">
                <a:solidFill>
                  <a:prstClr val="black">
                    <a:tint val="75000"/>
                  </a:prstClr>
                </a:solidFill>
                <a:latin typeface="Calibri"/>
              </a:rPr>
              <a:pPr/>
              <a:t>‹nr.›</a:t>
            </a:fld>
            <a:endParaRPr lang="nl-NL">
              <a:solidFill>
                <a:prstClr val="black">
                  <a:tint val="75000"/>
                </a:prstClr>
              </a:solidFill>
              <a:latin typeface="Calibri"/>
            </a:endParaRPr>
          </a:p>
        </p:txBody>
      </p:sp>
    </p:spTree>
    <p:extLst>
      <p:ext uri="{BB962C8B-B14F-4D97-AF65-F5344CB8AC3E}">
        <p14:creationId xmlns:p14="http://schemas.microsoft.com/office/powerpoint/2010/main" val="4200519835"/>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6629400" y="274639"/>
            <a:ext cx="2057400" cy="5851525"/>
          </a:xfrm>
        </p:spPr>
        <p:txBody>
          <a:bodyPr vert="eaVert"/>
          <a:lstStyle/>
          <a:p>
            <a:r>
              <a:rPr lang="nl-NL" smtClean="0"/>
              <a:t>Klik om de stijl te bewerken</a:t>
            </a:r>
            <a:endParaRPr lang="nl-NL"/>
          </a:p>
        </p:txBody>
      </p:sp>
      <p:sp>
        <p:nvSpPr>
          <p:cNvPr id="3" name="Tijdelijke aanduiding voor verticale tekst 2"/>
          <p:cNvSpPr>
            <a:spLocks noGrp="1"/>
          </p:cNvSpPr>
          <p:nvPr>
            <p:ph type="body" orient="vert" idx="1"/>
          </p:nvPr>
        </p:nvSpPr>
        <p:spPr>
          <a:xfrm>
            <a:off x="457200" y="274639"/>
            <a:ext cx="6019800" cy="5851525"/>
          </a:xfrm>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datum 3"/>
          <p:cNvSpPr>
            <a:spLocks noGrp="1"/>
          </p:cNvSpPr>
          <p:nvPr>
            <p:ph type="dt" sz="half" idx="10"/>
          </p:nvPr>
        </p:nvSpPr>
        <p:spPr/>
        <p:txBody>
          <a:bodyPr/>
          <a:lstStyle/>
          <a:p>
            <a:fld id="{275AA709-3FF7-4D01-AD8E-ECF4ADFCC77A}" type="datetimeFigureOut">
              <a:rPr lang="nl-NL" smtClean="0">
                <a:solidFill>
                  <a:prstClr val="black">
                    <a:tint val="75000"/>
                  </a:prstClr>
                </a:solidFill>
                <a:latin typeface="Calibri"/>
              </a:rPr>
              <a:pPr/>
              <a:t>06-05-14</a:t>
            </a:fld>
            <a:endParaRPr lang="nl-NL">
              <a:solidFill>
                <a:prstClr val="black">
                  <a:tint val="75000"/>
                </a:prstClr>
              </a:solidFill>
              <a:latin typeface="Calibri"/>
            </a:endParaRPr>
          </a:p>
        </p:txBody>
      </p:sp>
      <p:sp>
        <p:nvSpPr>
          <p:cNvPr id="5" name="Tijdelijke aanduiding voor voettekst 4"/>
          <p:cNvSpPr>
            <a:spLocks noGrp="1"/>
          </p:cNvSpPr>
          <p:nvPr>
            <p:ph type="ftr" sz="quarter" idx="11"/>
          </p:nvPr>
        </p:nvSpPr>
        <p:spPr/>
        <p:txBody>
          <a:bodyPr/>
          <a:lstStyle/>
          <a:p>
            <a:endParaRPr lang="nl-NL">
              <a:solidFill>
                <a:prstClr val="black">
                  <a:tint val="75000"/>
                </a:prstClr>
              </a:solidFill>
              <a:latin typeface="Calibri"/>
            </a:endParaRPr>
          </a:p>
        </p:txBody>
      </p:sp>
      <p:sp>
        <p:nvSpPr>
          <p:cNvPr id="6" name="Tijdelijke aanduiding voor dianummer 5"/>
          <p:cNvSpPr>
            <a:spLocks noGrp="1"/>
          </p:cNvSpPr>
          <p:nvPr>
            <p:ph type="sldNum" sz="quarter" idx="12"/>
          </p:nvPr>
        </p:nvSpPr>
        <p:spPr/>
        <p:txBody>
          <a:bodyPr/>
          <a:lstStyle/>
          <a:p>
            <a:fld id="{635BD2C6-178A-4008-8A51-D3B924C83FFF}" type="slidenum">
              <a:rPr lang="nl-NL" smtClean="0">
                <a:solidFill>
                  <a:prstClr val="black">
                    <a:tint val="75000"/>
                  </a:prstClr>
                </a:solidFill>
                <a:latin typeface="Calibri"/>
              </a:rPr>
              <a:pPr/>
              <a:t>‹nr.›</a:t>
            </a:fld>
            <a:endParaRPr lang="nl-NL">
              <a:solidFill>
                <a:prstClr val="black">
                  <a:tint val="75000"/>
                </a:prstClr>
              </a:solidFill>
              <a:latin typeface="Calibri"/>
            </a:endParaRPr>
          </a:p>
        </p:txBody>
      </p:sp>
    </p:spTree>
    <p:extLst>
      <p:ext uri="{BB962C8B-B14F-4D97-AF65-F5344CB8AC3E}">
        <p14:creationId xmlns:p14="http://schemas.microsoft.com/office/powerpoint/2010/main" val="2689881918"/>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Titeldia">
    <p:spTree>
      <p:nvGrpSpPr>
        <p:cNvPr id="1" name=""/>
        <p:cNvGrpSpPr/>
        <p:nvPr/>
      </p:nvGrpSpPr>
      <p:grpSpPr>
        <a:xfrm>
          <a:off x="0" y="0"/>
          <a:ext cx="0" cy="0"/>
          <a:chOff x="0" y="0"/>
          <a:chExt cx="0" cy="0"/>
        </a:xfrm>
      </p:grpSpPr>
      <p:sp>
        <p:nvSpPr>
          <p:cNvPr id="4" name="Tijdelijke aanduiding voor datum 3"/>
          <p:cNvSpPr>
            <a:spLocks noGrp="1"/>
          </p:cNvSpPr>
          <p:nvPr>
            <p:ph type="dt" sz="half" idx="10"/>
          </p:nvPr>
        </p:nvSpPr>
        <p:spPr>
          <a:xfrm>
            <a:off x="302598" y="6499909"/>
            <a:ext cx="2133600" cy="365125"/>
          </a:xfrm>
          <a:prstGeom prst="rect">
            <a:avLst/>
          </a:prstGeom>
        </p:spPr>
        <p:txBody>
          <a:bodyPr/>
          <a:lstStyle>
            <a:lvl1pPr>
              <a:defRPr/>
            </a:lvl1pPr>
          </a:lstStyle>
          <a:p>
            <a:pPr defTabSz="457200" fontAlgn="base">
              <a:spcBef>
                <a:spcPct val="0"/>
              </a:spcBef>
              <a:spcAft>
                <a:spcPct val="0"/>
              </a:spcAft>
              <a:defRPr/>
            </a:pPr>
            <a:fld id="{640ACBB0-7ECD-3C4E-9C8A-80FDD0A8A618}" type="datetimeFigureOut">
              <a:rPr lang="nl-NL">
                <a:solidFill>
                  <a:prstClr val="black"/>
                </a:solidFill>
                <a:latin typeface="Calibri" charset="0"/>
                <a:ea typeface="ＭＳ Ｐゴシック" charset="0"/>
                <a:cs typeface="ＭＳ Ｐゴシック" charset="0"/>
              </a:rPr>
              <a:pPr defTabSz="457200" fontAlgn="base">
                <a:spcBef>
                  <a:spcPct val="0"/>
                </a:spcBef>
                <a:spcAft>
                  <a:spcPct val="0"/>
                </a:spcAft>
                <a:defRPr/>
              </a:pPr>
              <a:t>04-05-14</a:t>
            </a:fld>
            <a:endParaRPr lang="nl-NL">
              <a:solidFill>
                <a:prstClr val="black"/>
              </a:solidFill>
              <a:latin typeface="Calibri" charset="0"/>
              <a:ea typeface="ＭＳ Ｐゴシック" charset="0"/>
              <a:cs typeface="ＭＳ Ｐゴシック" charset="0"/>
            </a:endParaRPr>
          </a:p>
        </p:txBody>
      </p:sp>
      <p:sp>
        <p:nvSpPr>
          <p:cNvPr id="6" name="Tijdelijke aanduiding voor dianummer 5"/>
          <p:cNvSpPr>
            <a:spLocks noGrp="1"/>
          </p:cNvSpPr>
          <p:nvPr>
            <p:ph type="sldNum" sz="quarter" idx="12"/>
          </p:nvPr>
        </p:nvSpPr>
        <p:spPr>
          <a:xfrm>
            <a:off x="6928662" y="6499909"/>
            <a:ext cx="2133600" cy="365125"/>
          </a:xfrm>
          <a:prstGeom prst="rect">
            <a:avLst/>
          </a:prstGeom>
        </p:spPr>
        <p:txBody>
          <a:bodyPr/>
          <a:lstStyle>
            <a:lvl1pPr>
              <a:defRPr/>
            </a:lvl1pPr>
          </a:lstStyle>
          <a:p>
            <a:pPr defTabSz="457200" fontAlgn="base">
              <a:spcBef>
                <a:spcPct val="0"/>
              </a:spcBef>
              <a:spcAft>
                <a:spcPct val="0"/>
              </a:spcAft>
              <a:defRPr/>
            </a:pPr>
            <a:fld id="{31320476-ECD7-644B-8A6C-3E9D0D98963C}" type="slidenum">
              <a:rPr lang="nl-NL">
                <a:solidFill>
                  <a:prstClr val="black"/>
                </a:solidFill>
                <a:latin typeface="Calibri" charset="0"/>
                <a:ea typeface="ＭＳ Ｐゴシック" charset="0"/>
                <a:cs typeface="ＭＳ Ｐゴシック" charset="0"/>
              </a:rPr>
              <a:pPr defTabSz="457200" fontAlgn="base">
                <a:spcBef>
                  <a:spcPct val="0"/>
                </a:spcBef>
                <a:spcAft>
                  <a:spcPct val="0"/>
                </a:spcAft>
                <a:defRPr/>
              </a:pPr>
              <a:t>‹nr.›</a:t>
            </a:fld>
            <a:endParaRPr lang="nl-NL">
              <a:solidFill>
                <a:prstClr val="black"/>
              </a:solidFill>
              <a:latin typeface="Calibri" charset="0"/>
              <a:ea typeface="ＭＳ Ｐゴシック" charset="0"/>
              <a:cs typeface="ＭＳ Ｐゴシック" charset="0"/>
            </a:endParaRPr>
          </a:p>
        </p:txBody>
      </p:sp>
      <p:sp>
        <p:nvSpPr>
          <p:cNvPr id="5" name="Tijdelijke aanduiding voor titel 1"/>
          <p:cNvSpPr>
            <a:spLocks noGrp="1"/>
          </p:cNvSpPr>
          <p:nvPr>
            <p:ph type="title"/>
          </p:nvPr>
        </p:nvSpPr>
        <p:spPr bwMode="auto">
          <a:xfrm>
            <a:off x="1260000" y="270000"/>
            <a:ext cx="7426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nl-NL" dirty="0"/>
              <a:t>Titelstijl van model bewerken</a:t>
            </a:r>
          </a:p>
        </p:txBody>
      </p:sp>
      <p:sp>
        <p:nvSpPr>
          <p:cNvPr id="7" name="Tijdelijke aanduiding voor tekst 2"/>
          <p:cNvSpPr>
            <a:spLocks noGrp="1"/>
          </p:cNvSpPr>
          <p:nvPr>
            <p:ph idx="1"/>
          </p:nvPr>
        </p:nvSpPr>
        <p:spPr bwMode="auto">
          <a:xfrm>
            <a:off x="1260000" y="1440000"/>
            <a:ext cx="7426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Tree>
    <p:extLst>
      <p:ext uri="{BB962C8B-B14F-4D97-AF65-F5344CB8AC3E}">
        <p14:creationId xmlns:p14="http://schemas.microsoft.com/office/powerpoint/2010/main" val="3625466794"/>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Titelstijl van model bewerken</a:t>
            </a:r>
            <a:endParaRPr lang="nl-NL"/>
          </a:p>
        </p:txBody>
      </p:sp>
      <p:sp>
        <p:nvSpPr>
          <p:cNvPr id="3" name="Tijdelijke aanduiding voor inhoud 2"/>
          <p:cNvSpPr>
            <a:spLocks noGrp="1"/>
          </p:cNvSpPr>
          <p:nvPr>
            <p:ph idx="1"/>
          </p:nvPr>
        </p:nvSpPr>
        <p:spPr/>
        <p:txBody>
          <a:bodyPr/>
          <a:lstStyle/>
          <a:p>
            <a:pPr lvl="0"/>
            <a:r>
              <a:rPr lang="nl-NL" smtClean="0"/>
              <a:t>Klik om de tekststijl van het model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datum 3"/>
          <p:cNvSpPr>
            <a:spLocks noGrp="1"/>
          </p:cNvSpPr>
          <p:nvPr>
            <p:ph type="dt" sz="half" idx="10"/>
          </p:nvPr>
        </p:nvSpPr>
        <p:spPr>
          <a:xfrm>
            <a:off x="302598" y="6499909"/>
            <a:ext cx="2133600" cy="365125"/>
          </a:xfrm>
          <a:prstGeom prst="rect">
            <a:avLst/>
          </a:prstGeom>
        </p:spPr>
        <p:txBody>
          <a:bodyPr/>
          <a:lstStyle>
            <a:lvl1pPr>
              <a:defRPr/>
            </a:lvl1pPr>
          </a:lstStyle>
          <a:p>
            <a:pPr defTabSz="457200" fontAlgn="base">
              <a:spcBef>
                <a:spcPct val="0"/>
              </a:spcBef>
              <a:spcAft>
                <a:spcPct val="0"/>
              </a:spcAft>
              <a:defRPr/>
            </a:pPr>
            <a:fld id="{2CE39672-A983-164E-81DB-F242EBF6DC8C}" type="datetimeFigureOut">
              <a:rPr lang="nl-NL">
                <a:solidFill>
                  <a:prstClr val="black"/>
                </a:solidFill>
                <a:latin typeface="Calibri" charset="0"/>
                <a:ea typeface="ＭＳ Ｐゴシック" charset="0"/>
                <a:cs typeface="ＭＳ Ｐゴシック" charset="0"/>
              </a:rPr>
              <a:pPr defTabSz="457200" fontAlgn="base">
                <a:spcBef>
                  <a:spcPct val="0"/>
                </a:spcBef>
                <a:spcAft>
                  <a:spcPct val="0"/>
                </a:spcAft>
                <a:defRPr/>
              </a:pPr>
              <a:t>04-05-14</a:t>
            </a:fld>
            <a:endParaRPr lang="nl-NL">
              <a:solidFill>
                <a:prstClr val="black"/>
              </a:solidFill>
              <a:latin typeface="Calibri" charset="0"/>
              <a:ea typeface="ＭＳ Ｐゴシック" charset="0"/>
              <a:cs typeface="ＭＳ Ｐゴシック" charset="0"/>
            </a:endParaRPr>
          </a:p>
        </p:txBody>
      </p:sp>
      <p:sp>
        <p:nvSpPr>
          <p:cNvPr id="5" name="Tijdelijke aanduiding voor voettekst 4"/>
          <p:cNvSpPr>
            <a:spLocks noGrp="1"/>
          </p:cNvSpPr>
          <p:nvPr>
            <p:ph type="ftr" sz="quarter" idx="11"/>
          </p:nvPr>
        </p:nvSpPr>
        <p:spPr>
          <a:xfrm>
            <a:off x="3124200" y="6356350"/>
            <a:ext cx="2895600" cy="365125"/>
          </a:xfrm>
          <a:prstGeom prst="rect">
            <a:avLst/>
          </a:prstGeom>
        </p:spPr>
        <p:txBody>
          <a:bodyPr/>
          <a:lstStyle>
            <a:lvl1pPr>
              <a:defRPr/>
            </a:lvl1pPr>
          </a:lstStyle>
          <a:p>
            <a:pPr defTabSz="457200" fontAlgn="base">
              <a:spcBef>
                <a:spcPct val="0"/>
              </a:spcBef>
              <a:spcAft>
                <a:spcPct val="0"/>
              </a:spcAft>
              <a:defRPr/>
            </a:pPr>
            <a:endParaRPr lang="nl-NL">
              <a:solidFill>
                <a:prstClr val="black"/>
              </a:solidFill>
              <a:latin typeface="Calibri" charset="0"/>
              <a:ea typeface="ＭＳ Ｐゴシック" charset="0"/>
              <a:cs typeface="ＭＳ Ｐゴシック" charset="0"/>
            </a:endParaRPr>
          </a:p>
        </p:txBody>
      </p:sp>
      <p:sp>
        <p:nvSpPr>
          <p:cNvPr id="6" name="Tijdelijke aanduiding voor dianummer 5"/>
          <p:cNvSpPr>
            <a:spLocks noGrp="1"/>
          </p:cNvSpPr>
          <p:nvPr>
            <p:ph type="sldNum" sz="quarter" idx="12"/>
          </p:nvPr>
        </p:nvSpPr>
        <p:spPr>
          <a:xfrm>
            <a:off x="6928662" y="6499909"/>
            <a:ext cx="2133600" cy="365125"/>
          </a:xfrm>
          <a:prstGeom prst="rect">
            <a:avLst/>
          </a:prstGeom>
        </p:spPr>
        <p:txBody>
          <a:bodyPr/>
          <a:lstStyle>
            <a:lvl1pPr>
              <a:defRPr/>
            </a:lvl1pPr>
          </a:lstStyle>
          <a:p>
            <a:pPr defTabSz="457200" fontAlgn="base">
              <a:spcBef>
                <a:spcPct val="0"/>
              </a:spcBef>
              <a:spcAft>
                <a:spcPct val="0"/>
              </a:spcAft>
              <a:defRPr/>
            </a:pPr>
            <a:fld id="{84F7B2F4-C5BA-FE42-828F-941C64A99F0D}" type="slidenum">
              <a:rPr lang="nl-NL">
                <a:solidFill>
                  <a:prstClr val="black"/>
                </a:solidFill>
                <a:latin typeface="Calibri" charset="0"/>
                <a:ea typeface="ＭＳ Ｐゴシック" charset="0"/>
                <a:cs typeface="ＭＳ Ｐゴシック" charset="0"/>
              </a:rPr>
              <a:pPr defTabSz="457200" fontAlgn="base">
                <a:spcBef>
                  <a:spcPct val="0"/>
                </a:spcBef>
                <a:spcAft>
                  <a:spcPct val="0"/>
                </a:spcAft>
                <a:defRPr/>
              </a:pPr>
              <a:t>‹nr.›</a:t>
            </a:fld>
            <a:endParaRPr lang="nl-NL">
              <a:solidFill>
                <a:prstClr val="black"/>
              </a:solidFill>
              <a:latin typeface="Calibri" charset="0"/>
              <a:ea typeface="ＭＳ Ｐゴシック" charset="0"/>
              <a:cs typeface="ＭＳ Ｐゴシック" charset="0"/>
            </a:endParaRPr>
          </a:p>
        </p:txBody>
      </p:sp>
    </p:spTree>
    <p:extLst>
      <p:ext uri="{BB962C8B-B14F-4D97-AF65-F5344CB8AC3E}">
        <p14:creationId xmlns:p14="http://schemas.microsoft.com/office/powerpoint/2010/main" val="549125709"/>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Sectiekop">
    <p:spTree>
      <p:nvGrpSpPr>
        <p:cNvPr id="1" name=""/>
        <p:cNvGrpSpPr/>
        <p:nvPr/>
      </p:nvGrpSpPr>
      <p:grpSpPr>
        <a:xfrm>
          <a:off x="0" y="0"/>
          <a:ext cx="0" cy="0"/>
          <a:chOff x="0" y="0"/>
          <a:chExt cx="0" cy="0"/>
        </a:xfrm>
      </p:grpSpPr>
      <p:sp>
        <p:nvSpPr>
          <p:cNvPr id="4" name="Tijdelijke aanduiding voor datum 3"/>
          <p:cNvSpPr>
            <a:spLocks noGrp="1"/>
          </p:cNvSpPr>
          <p:nvPr>
            <p:ph type="dt" sz="half" idx="10"/>
          </p:nvPr>
        </p:nvSpPr>
        <p:spPr>
          <a:xfrm>
            <a:off x="302598" y="6499909"/>
            <a:ext cx="2133600" cy="365125"/>
          </a:xfrm>
          <a:prstGeom prst="rect">
            <a:avLst/>
          </a:prstGeom>
        </p:spPr>
        <p:txBody>
          <a:bodyPr/>
          <a:lstStyle>
            <a:lvl1pPr>
              <a:defRPr/>
            </a:lvl1pPr>
          </a:lstStyle>
          <a:p>
            <a:pPr defTabSz="457200" fontAlgn="base">
              <a:spcBef>
                <a:spcPct val="0"/>
              </a:spcBef>
              <a:spcAft>
                <a:spcPct val="0"/>
              </a:spcAft>
              <a:defRPr/>
            </a:pPr>
            <a:fld id="{05F1B2DF-1D97-8744-8BF1-B83418D8ED9F}" type="datetimeFigureOut">
              <a:rPr lang="nl-NL">
                <a:solidFill>
                  <a:prstClr val="black"/>
                </a:solidFill>
                <a:latin typeface="Calibri" charset="0"/>
                <a:ea typeface="ＭＳ Ｐゴシック" charset="0"/>
                <a:cs typeface="ＭＳ Ｐゴシック" charset="0"/>
              </a:rPr>
              <a:pPr defTabSz="457200" fontAlgn="base">
                <a:spcBef>
                  <a:spcPct val="0"/>
                </a:spcBef>
                <a:spcAft>
                  <a:spcPct val="0"/>
                </a:spcAft>
                <a:defRPr/>
              </a:pPr>
              <a:t>04-05-14</a:t>
            </a:fld>
            <a:endParaRPr lang="nl-NL">
              <a:solidFill>
                <a:prstClr val="black"/>
              </a:solidFill>
              <a:latin typeface="Calibri" charset="0"/>
              <a:ea typeface="ＭＳ Ｐゴシック" charset="0"/>
              <a:cs typeface="ＭＳ Ｐゴシック" charset="0"/>
            </a:endParaRPr>
          </a:p>
        </p:txBody>
      </p:sp>
      <p:sp>
        <p:nvSpPr>
          <p:cNvPr id="6" name="Tijdelijke aanduiding voor dianummer 5"/>
          <p:cNvSpPr>
            <a:spLocks noGrp="1"/>
          </p:cNvSpPr>
          <p:nvPr>
            <p:ph type="sldNum" sz="quarter" idx="12"/>
          </p:nvPr>
        </p:nvSpPr>
        <p:spPr>
          <a:xfrm>
            <a:off x="6928662" y="6499909"/>
            <a:ext cx="2133600" cy="365125"/>
          </a:xfrm>
          <a:prstGeom prst="rect">
            <a:avLst/>
          </a:prstGeom>
        </p:spPr>
        <p:txBody>
          <a:bodyPr/>
          <a:lstStyle>
            <a:lvl1pPr>
              <a:defRPr/>
            </a:lvl1pPr>
          </a:lstStyle>
          <a:p>
            <a:pPr defTabSz="457200" fontAlgn="base">
              <a:spcBef>
                <a:spcPct val="0"/>
              </a:spcBef>
              <a:spcAft>
                <a:spcPct val="0"/>
              </a:spcAft>
              <a:defRPr/>
            </a:pPr>
            <a:fld id="{60258E06-4D4D-0144-AA20-63DC505B5B63}" type="slidenum">
              <a:rPr lang="nl-NL">
                <a:solidFill>
                  <a:prstClr val="black"/>
                </a:solidFill>
                <a:latin typeface="Calibri" charset="0"/>
                <a:ea typeface="ＭＳ Ｐゴシック" charset="0"/>
                <a:cs typeface="ＭＳ Ｐゴシック" charset="0"/>
              </a:rPr>
              <a:pPr defTabSz="457200" fontAlgn="base">
                <a:spcBef>
                  <a:spcPct val="0"/>
                </a:spcBef>
                <a:spcAft>
                  <a:spcPct val="0"/>
                </a:spcAft>
                <a:defRPr/>
              </a:pPr>
              <a:t>‹nr.›</a:t>
            </a:fld>
            <a:endParaRPr lang="nl-NL">
              <a:solidFill>
                <a:prstClr val="black"/>
              </a:solidFill>
              <a:latin typeface="Calibri" charset="0"/>
              <a:ea typeface="ＭＳ Ｐゴシック" charset="0"/>
              <a:cs typeface="ＭＳ Ｐゴシック" charset="0"/>
            </a:endParaRPr>
          </a:p>
        </p:txBody>
      </p:sp>
      <p:sp>
        <p:nvSpPr>
          <p:cNvPr id="5" name="Tijdelijke aanduiding voor titel 1"/>
          <p:cNvSpPr>
            <a:spLocks noGrp="1"/>
          </p:cNvSpPr>
          <p:nvPr>
            <p:ph type="title"/>
          </p:nvPr>
        </p:nvSpPr>
        <p:spPr bwMode="auto">
          <a:xfrm>
            <a:off x="1260000" y="270000"/>
            <a:ext cx="7426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nl-NL" dirty="0"/>
              <a:t>Titelstijl van model bewerken</a:t>
            </a:r>
          </a:p>
        </p:txBody>
      </p:sp>
      <p:sp>
        <p:nvSpPr>
          <p:cNvPr id="7" name="Tijdelijke aanduiding voor tekst 2"/>
          <p:cNvSpPr>
            <a:spLocks noGrp="1"/>
          </p:cNvSpPr>
          <p:nvPr>
            <p:ph idx="1"/>
          </p:nvPr>
        </p:nvSpPr>
        <p:spPr bwMode="auto">
          <a:xfrm>
            <a:off x="1260000" y="1440000"/>
            <a:ext cx="7426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Tree>
    <p:extLst>
      <p:ext uri="{BB962C8B-B14F-4D97-AF65-F5344CB8AC3E}">
        <p14:creationId xmlns:p14="http://schemas.microsoft.com/office/powerpoint/2010/main" val="1296249754"/>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Twee objecten">
    <p:spTree>
      <p:nvGrpSpPr>
        <p:cNvPr id="1" name=""/>
        <p:cNvGrpSpPr/>
        <p:nvPr/>
      </p:nvGrpSpPr>
      <p:grpSpPr>
        <a:xfrm>
          <a:off x="0" y="0"/>
          <a:ext cx="0" cy="0"/>
          <a:chOff x="0" y="0"/>
          <a:chExt cx="0" cy="0"/>
        </a:xfrm>
      </p:grpSpPr>
      <p:sp>
        <p:nvSpPr>
          <p:cNvPr id="5" name="Tijdelijke aanduiding voor datum 3"/>
          <p:cNvSpPr>
            <a:spLocks noGrp="1"/>
          </p:cNvSpPr>
          <p:nvPr>
            <p:ph type="dt" sz="half" idx="10"/>
          </p:nvPr>
        </p:nvSpPr>
        <p:spPr>
          <a:xfrm>
            <a:off x="302598" y="6499909"/>
            <a:ext cx="2133600" cy="365125"/>
          </a:xfrm>
          <a:prstGeom prst="rect">
            <a:avLst/>
          </a:prstGeom>
        </p:spPr>
        <p:txBody>
          <a:bodyPr/>
          <a:lstStyle>
            <a:lvl1pPr>
              <a:defRPr/>
            </a:lvl1pPr>
          </a:lstStyle>
          <a:p>
            <a:pPr defTabSz="457200" fontAlgn="base">
              <a:spcBef>
                <a:spcPct val="0"/>
              </a:spcBef>
              <a:spcAft>
                <a:spcPct val="0"/>
              </a:spcAft>
              <a:defRPr/>
            </a:pPr>
            <a:fld id="{A00E89A9-7234-CF4B-BF6B-F2DA55F7E050}" type="datetimeFigureOut">
              <a:rPr lang="nl-NL">
                <a:solidFill>
                  <a:prstClr val="black"/>
                </a:solidFill>
                <a:latin typeface="Calibri" charset="0"/>
                <a:ea typeface="ＭＳ Ｐゴシック" charset="0"/>
                <a:cs typeface="ＭＳ Ｐゴシック" charset="0"/>
              </a:rPr>
              <a:pPr defTabSz="457200" fontAlgn="base">
                <a:spcBef>
                  <a:spcPct val="0"/>
                </a:spcBef>
                <a:spcAft>
                  <a:spcPct val="0"/>
                </a:spcAft>
                <a:defRPr/>
              </a:pPr>
              <a:t>04-05-14</a:t>
            </a:fld>
            <a:endParaRPr lang="nl-NL">
              <a:solidFill>
                <a:prstClr val="black"/>
              </a:solidFill>
              <a:latin typeface="Calibri" charset="0"/>
              <a:ea typeface="ＭＳ Ｐゴシック" charset="0"/>
              <a:cs typeface="ＭＳ Ｐゴシック" charset="0"/>
            </a:endParaRPr>
          </a:p>
        </p:txBody>
      </p:sp>
      <p:sp>
        <p:nvSpPr>
          <p:cNvPr id="7" name="Tijdelijke aanduiding voor dianummer 5"/>
          <p:cNvSpPr>
            <a:spLocks noGrp="1"/>
          </p:cNvSpPr>
          <p:nvPr>
            <p:ph type="sldNum" sz="quarter" idx="12"/>
          </p:nvPr>
        </p:nvSpPr>
        <p:spPr>
          <a:xfrm>
            <a:off x="6928662" y="6499909"/>
            <a:ext cx="2133600" cy="365125"/>
          </a:xfrm>
          <a:prstGeom prst="rect">
            <a:avLst/>
          </a:prstGeom>
        </p:spPr>
        <p:txBody>
          <a:bodyPr/>
          <a:lstStyle>
            <a:lvl1pPr>
              <a:defRPr/>
            </a:lvl1pPr>
          </a:lstStyle>
          <a:p>
            <a:pPr defTabSz="457200" fontAlgn="base">
              <a:spcBef>
                <a:spcPct val="0"/>
              </a:spcBef>
              <a:spcAft>
                <a:spcPct val="0"/>
              </a:spcAft>
              <a:defRPr/>
            </a:pPr>
            <a:fld id="{8BCA6AEA-CB6B-9344-8A72-962835BB8A5A}" type="slidenum">
              <a:rPr lang="nl-NL">
                <a:solidFill>
                  <a:prstClr val="black"/>
                </a:solidFill>
                <a:latin typeface="Calibri" charset="0"/>
                <a:ea typeface="ＭＳ Ｐゴシック" charset="0"/>
                <a:cs typeface="ＭＳ Ｐゴシック" charset="0"/>
              </a:rPr>
              <a:pPr defTabSz="457200" fontAlgn="base">
                <a:spcBef>
                  <a:spcPct val="0"/>
                </a:spcBef>
                <a:spcAft>
                  <a:spcPct val="0"/>
                </a:spcAft>
                <a:defRPr/>
              </a:pPr>
              <a:t>‹nr.›</a:t>
            </a:fld>
            <a:endParaRPr lang="nl-NL">
              <a:solidFill>
                <a:prstClr val="black"/>
              </a:solidFill>
              <a:latin typeface="Calibri" charset="0"/>
              <a:ea typeface="ＭＳ Ｐゴシック" charset="0"/>
              <a:cs typeface="ＭＳ Ｐゴシック" charset="0"/>
            </a:endParaRPr>
          </a:p>
        </p:txBody>
      </p:sp>
      <p:sp>
        <p:nvSpPr>
          <p:cNvPr id="4" name="Tijdelijke aanduiding voor titel 1"/>
          <p:cNvSpPr>
            <a:spLocks noGrp="1"/>
          </p:cNvSpPr>
          <p:nvPr>
            <p:ph type="title"/>
          </p:nvPr>
        </p:nvSpPr>
        <p:spPr bwMode="auto">
          <a:xfrm>
            <a:off x="1260000" y="270000"/>
            <a:ext cx="7426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nl-NL" dirty="0"/>
              <a:t>Titelstijl van model bewerken</a:t>
            </a:r>
          </a:p>
        </p:txBody>
      </p:sp>
      <p:sp>
        <p:nvSpPr>
          <p:cNvPr id="6" name="Tijdelijke aanduiding voor tekst 2"/>
          <p:cNvSpPr>
            <a:spLocks noGrp="1"/>
          </p:cNvSpPr>
          <p:nvPr>
            <p:ph idx="1"/>
          </p:nvPr>
        </p:nvSpPr>
        <p:spPr bwMode="auto">
          <a:xfrm>
            <a:off x="1260000" y="1440000"/>
            <a:ext cx="7426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Tree>
    <p:extLst>
      <p:ext uri="{BB962C8B-B14F-4D97-AF65-F5344CB8AC3E}">
        <p14:creationId xmlns:p14="http://schemas.microsoft.com/office/powerpoint/2010/main" val="1482113426"/>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Vergelijking">
    <p:spTree>
      <p:nvGrpSpPr>
        <p:cNvPr id="1" name=""/>
        <p:cNvGrpSpPr/>
        <p:nvPr/>
      </p:nvGrpSpPr>
      <p:grpSpPr>
        <a:xfrm>
          <a:off x="0" y="0"/>
          <a:ext cx="0" cy="0"/>
          <a:chOff x="0" y="0"/>
          <a:chExt cx="0" cy="0"/>
        </a:xfrm>
      </p:grpSpPr>
      <p:sp>
        <p:nvSpPr>
          <p:cNvPr id="7" name="Tijdelijke aanduiding voor datum 3"/>
          <p:cNvSpPr>
            <a:spLocks noGrp="1"/>
          </p:cNvSpPr>
          <p:nvPr>
            <p:ph type="dt" sz="half" idx="10"/>
          </p:nvPr>
        </p:nvSpPr>
        <p:spPr>
          <a:xfrm>
            <a:off x="302598" y="6499909"/>
            <a:ext cx="2133600" cy="365125"/>
          </a:xfrm>
          <a:prstGeom prst="rect">
            <a:avLst/>
          </a:prstGeom>
        </p:spPr>
        <p:txBody>
          <a:bodyPr/>
          <a:lstStyle>
            <a:lvl1pPr>
              <a:defRPr/>
            </a:lvl1pPr>
          </a:lstStyle>
          <a:p>
            <a:pPr defTabSz="457200" fontAlgn="base">
              <a:spcBef>
                <a:spcPct val="0"/>
              </a:spcBef>
              <a:spcAft>
                <a:spcPct val="0"/>
              </a:spcAft>
              <a:defRPr/>
            </a:pPr>
            <a:fld id="{89F64894-105E-A04D-9A21-ECAFEE556E25}" type="datetimeFigureOut">
              <a:rPr lang="nl-NL">
                <a:solidFill>
                  <a:prstClr val="black"/>
                </a:solidFill>
                <a:latin typeface="Calibri" charset="0"/>
                <a:ea typeface="ＭＳ Ｐゴシック" charset="0"/>
                <a:cs typeface="ＭＳ Ｐゴシック" charset="0"/>
              </a:rPr>
              <a:pPr defTabSz="457200" fontAlgn="base">
                <a:spcBef>
                  <a:spcPct val="0"/>
                </a:spcBef>
                <a:spcAft>
                  <a:spcPct val="0"/>
                </a:spcAft>
                <a:defRPr/>
              </a:pPr>
              <a:t>04-05-14</a:t>
            </a:fld>
            <a:endParaRPr lang="nl-NL">
              <a:solidFill>
                <a:prstClr val="black"/>
              </a:solidFill>
              <a:latin typeface="Calibri" charset="0"/>
              <a:ea typeface="ＭＳ Ｐゴシック" charset="0"/>
              <a:cs typeface="ＭＳ Ｐゴシック" charset="0"/>
            </a:endParaRPr>
          </a:p>
        </p:txBody>
      </p:sp>
      <p:sp>
        <p:nvSpPr>
          <p:cNvPr id="9" name="Tijdelijke aanduiding voor dianummer 5"/>
          <p:cNvSpPr>
            <a:spLocks noGrp="1"/>
          </p:cNvSpPr>
          <p:nvPr>
            <p:ph type="sldNum" sz="quarter" idx="12"/>
          </p:nvPr>
        </p:nvSpPr>
        <p:spPr>
          <a:xfrm>
            <a:off x="6928662" y="6499909"/>
            <a:ext cx="2133600" cy="365125"/>
          </a:xfrm>
          <a:prstGeom prst="rect">
            <a:avLst/>
          </a:prstGeom>
        </p:spPr>
        <p:txBody>
          <a:bodyPr/>
          <a:lstStyle>
            <a:lvl1pPr>
              <a:defRPr/>
            </a:lvl1pPr>
          </a:lstStyle>
          <a:p>
            <a:pPr defTabSz="457200" fontAlgn="base">
              <a:spcBef>
                <a:spcPct val="0"/>
              </a:spcBef>
              <a:spcAft>
                <a:spcPct val="0"/>
              </a:spcAft>
              <a:defRPr/>
            </a:pPr>
            <a:fld id="{8F3967B4-944B-A448-82A8-2F108357CBB9}" type="slidenum">
              <a:rPr lang="nl-NL">
                <a:solidFill>
                  <a:prstClr val="black"/>
                </a:solidFill>
                <a:latin typeface="Calibri" charset="0"/>
                <a:ea typeface="ＭＳ Ｐゴシック" charset="0"/>
                <a:cs typeface="ＭＳ Ｐゴシック" charset="0"/>
              </a:rPr>
              <a:pPr defTabSz="457200" fontAlgn="base">
                <a:spcBef>
                  <a:spcPct val="0"/>
                </a:spcBef>
                <a:spcAft>
                  <a:spcPct val="0"/>
                </a:spcAft>
                <a:defRPr/>
              </a:pPr>
              <a:t>‹nr.›</a:t>
            </a:fld>
            <a:endParaRPr lang="nl-NL">
              <a:solidFill>
                <a:prstClr val="black"/>
              </a:solidFill>
              <a:latin typeface="Calibri" charset="0"/>
              <a:ea typeface="ＭＳ Ｐゴシック" charset="0"/>
              <a:cs typeface="ＭＳ Ｐゴシック" charset="0"/>
            </a:endParaRPr>
          </a:p>
        </p:txBody>
      </p:sp>
      <p:sp>
        <p:nvSpPr>
          <p:cNvPr id="4" name="Tijdelijke aanduiding voor titel 1"/>
          <p:cNvSpPr>
            <a:spLocks noGrp="1"/>
          </p:cNvSpPr>
          <p:nvPr>
            <p:ph type="title"/>
          </p:nvPr>
        </p:nvSpPr>
        <p:spPr bwMode="auto">
          <a:xfrm>
            <a:off x="1260000" y="270000"/>
            <a:ext cx="7426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nl-NL" dirty="0"/>
              <a:t>Titelstijl van model bewerken</a:t>
            </a:r>
          </a:p>
        </p:txBody>
      </p:sp>
      <p:sp>
        <p:nvSpPr>
          <p:cNvPr id="5" name="Tijdelijke aanduiding voor tekst 2"/>
          <p:cNvSpPr>
            <a:spLocks noGrp="1"/>
          </p:cNvSpPr>
          <p:nvPr>
            <p:ph idx="1"/>
          </p:nvPr>
        </p:nvSpPr>
        <p:spPr bwMode="auto">
          <a:xfrm>
            <a:off x="1260000" y="1440000"/>
            <a:ext cx="7426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Tree>
    <p:extLst>
      <p:ext uri="{BB962C8B-B14F-4D97-AF65-F5344CB8AC3E}">
        <p14:creationId xmlns:p14="http://schemas.microsoft.com/office/powerpoint/2010/main" val="3658132976"/>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Alleen titel">
    <p:spTree>
      <p:nvGrpSpPr>
        <p:cNvPr id="1" name=""/>
        <p:cNvGrpSpPr/>
        <p:nvPr/>
      </p:nvGrpSpPr>
      <p:grpSpPr>
        <a:xfrm>
          <a:off x="0" y="0"/>
          <a:ext cx="0" cy="0"/>
          <a:chOff x="0" y="0"/>
          <a:chExt cx="0" cy="0"/>
        </a:xfrm>
      </p:grpSpPr>
      <p:sp>
        <p:nvSpPr>
          <p:cNvPr id="3" name="Tijdelijke aanduiding voor datum 3"/>
          <p:cNvSpPr>
            <a:spLocks noGrp="1"/>
          </p:cNvSpPr>
          <p:nvPr>
            <p:ph type="dt" sz="half" idx="10"/>
          </p:nvPr>
        </p:nvSpPr>
        <p:spPr>
          <a:xfrm>
            <a:off x="302598" y="6499909"/>
            <a:ext cx="2133600" cy="365125"/>
          </a:xfrm>
          <a:prstGeom prst="rect">
            <a:avLst/>
          </a:prstGeom>
        </p:spPr>
        <p:txBody>
          <a:bodyPr/>
          <a:lstStyle>
            <a:lvl1pPr>
              <a:defRPr/>
            </a:lvl1pPr>
          </a:lstStyle>
          <a:p>
            <a:pPr defTabSz="457200" fontAlgn="base">
              <a:spcBef>
                <a:spcPct val="0"/>
              </a:spcBef>
              <a:spcAft>
                <a:spcPct val="0"/>
              </a:spcAft>
              <a:defRPr/>
            </a:pPr>
            <a:fld id="{A0F511C6-A4D3-FB47-BE8F-2A55726FED00}" type="datetimeFigureOut">
              <a:rPr lang="nl-NL">
                <a:solidFill>
                  <a:prstClr val="black"/>
                </a:solidFill>
                <a:latin typeface="Calibri" charset="0"/>
                <a:ea typeface="ＭＳ Ｐゴシック" charset="0"/>
                <a:cs typeface="ＭＳ Ｐゴシック" charset="0"/>
              </a:rPr>
              <a:pPr defTabSz="457200" fontAlgn="base">
                <a:spcBef>
                  <a:spcPct val="0"/>
                </a:spcBef>
                <a:spcAft>
                  <a:spcPct val="0"/>
                </a:spcAft>
                <a:defRPr/>
              </a:pPr>
              <a:t>04-05-14</a:t>
            </a:fld>
            <a:endParaRPr lang="nl-NL">
              <a:solidFill>
                <a:prstClr val="black"/>
              </a:solidFill>
              <a:latin typeface="Calibri" charset="0"/>
              <a:ea typeface="ＭＳ Ｐゴシック" charset="0"/>
              <a:cs typeface="ＭＳ Ｐゴシック" charset="0"/>
            </a:endParaRPr>
          </a:p>
        </p:txBody>
      </p:sp>
      <p:sp>
        <p:nvSpPr>
          <p:cNvPr id="5" name="Tijdelijke aanduiding voor dianummer 5"/>
          <p:cNvSpPr>
            <a:spLocks noGrp="1"/>
          </p:cNvSpPr>
          <p:nvPr>
            <p:ph type="sldNum" sz="quarter" idx="12"/>
          </p:nvPr>
        </p:nvSpPr>
        <p:spPr>
          <a:xfrm>
            <a:off x="6928662" y="6499909"/>
            <a:ext cx="2133600" cy="365125"/>
          </a:xfrm>
          <a:prstGeom prst="rect">
            <a:avLst/>
          </a:prstGeom>
        </p:spPr>
        <p:txBody>
          <a:bodyPr/>
          <a:lstStyle>
            <a:lvl1pPr>
              <a:defRPr/>
            </a:lvl1pPr>
          </a:lstStyle>
          <a:p>
            <a:pPr defTabSz="457200" fontAlgn="base">
              <a:spcBef>
                <a:spcPct val="0"/>
              </a:spcBef>
              <a:spcAft>
                <a:spcPct val="0"/>
              </a:spcAft>
              <a:defRPr/>
            </a:pPr>
            <a:fld id="{5EE6360F-9CE0-B146-93AF-5ADD4898B77C}" type="slidenum">
              <a:rPr lang="nl-NL">
                <a:solidFill>
                  <a:prstClr val="black"/>
                </a:solidFill>
                <a:latin typeface="Calibri" charset="0"/>
                <a:ea typeface="ＭＳ Ｐゴシック" charset="0"/>
                <a:cs typeface="ＭＳ Ｐゴシック" charset="0"/>
              </a:rPr>
              <a:pPr defTabSz="457200" fontAlgn="base">
                <a:spcBef>
                  <a:spcPct val="0"/>
                </a:spcBef>
                <a:spcAft>
                  <a:spcPct val="0"/>
                </a:spcAft>
                <a:defRPr/>
              </a:pPr>
              <a:t>‹nr.›</a:t>
            </a:fld>
            <a:endParaRPr lang="nl-NL">
              <a:solidFill>
                <a:prstClr val="black"/>
              </a:solidFill>
              <a:latin typeface="Calibri" charset="0"/>
              <a:ea typeface="ＭＳ Ｐゴシック" charset="0"/>
              <a:cs typeface="ＭＳ Ｐゴシック" charset="0"/>
            </a:endParaRPr>
          </a:p>
        </p:txBody>
      </p:sp>
      <p:sp>
        <p:nvSpPr>
          <p:cNvPr id="6" name="Tijdelijke aanduiding voor titel 1"/>
          <p:cNvSpPr>
            <a:spLocks noGrp="1"/>
          </p:cNvSpPr>
          <p:nvPr>
            <p:ph type="title"/>
          </p:nvPr>
        </p:nvSpPr>
        <p:spPr bwMode="auto">
          <a:xfrm>
            <a:off x="1260000" y="270000"/>
            <a:ext cx="7426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nl-NL" dirty="0"/>
              <a:t>Titelstijl van model bewerken</a:t>
            </a:r>
          </a:p>
        </p:txBody>
      </p:sp>
      <p:sp>
        <p:nvSpPr>
          <p:cNvPr id="7" name="Tijdelijke aanduiding voor tekst 2"/>
          <p:cNvSpPr>
            <a:spLocks noGrp="1"/>
          </p:cNvSpPr>
          <p:nvPr>
            <p:ph idx="1"/>
          </p:nvPr>
        </p:nvSpPr>
        <p:spPr bwMode="auto">
          <a:xfrm>
            <a:off x="1260000" y="1440000"/>
            <a:ext cx="7426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Tree>
    <p:extLst>
      <p:ext uri="{BB962C8B-B14F-4D97-AF65-F5344CB8AC3E}">
        <p14:creationId xmlns:p14="http://schemas.microsoft.com/office/powerpoint/2010/main" val="684854342"/>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Leeg">
    <p:spTree>
      <p:nvGrpSpPr>
        <p:cNvPr id="1" name=""/>
        <p:cNvGrpSpPr/>
        <p:nvPr/>
      </p:nvGrpSpPr>
      <p:grpSpPr>
        <a:xfrm>
          <a:off x="0" y="0"/>
          <a:ext cx="0" cy="0"/>
          <a:chOff x="0" y="0"/>
          <a:chExt cx="0" cy="0"/>
        </a:xfrm>
      </p:grpSpPr>
      <p:sp>
        <p:nvSpPr>
          <p:cNvPr id="2" name="Tijdelijke aanduiding voor datum 3"/>
          <p:cNvSpPr>
            <a:spLocks noGrp="1"/>
          </p:cNvSpPr>
          <p:nvPr>
            <p:ph type="dt" sz="half" idx="10"/>
          </p:nvPr>
        </p:nvSpPr>
        <p:spPr>
          <a:xfrm>
            <a:off x="302598" y="6499909"/>
            <a:ext cx="2133600" cy="365125"/>
          </a:xfrm>
          <a:prstGeom prst="rect">
            <a:avLst/>
          </a:prstGeom>
        </p:spPr>
        <p:txBody>
          <a:bodyPr/>
          <a:lstStyle>
            <a:lvl1pPr>
              <a:defRPr/>
            </a:lvl1pPr>
          </a:lstStyle>
          <a:p>
            <a:pPr defTabSz="457200" fontAlgn="base">
              <a:spcBef>
                <a:spcPct val="0"/>
              </a:spcBef>
              <a:spcAft>
                <a:spcPct val="0"/>
              </a:spcAft>
              <a:defRPr/>
            </a:pPr>
            <a:fld id="{62A3B412-C951-CD4E-B845-7401C2A373EF}" type="datetimeFigureOut">
              <a:rPr lang="nl-NL">
                <a:solidFill>
                  <a:prstClr val="black"/>
                </a:solidFill>
                <a:latin typeface="Calibri" charset="0"/>
                <a:ea typeface="ＭＳ Ｐゴシック" charset="0"/>
                <a:cs typeface="ＭＳ Ｐゴシック" charset="0"/>
              </a:rPr>
              <a:pPr defTabSz="457200" fontAlgn="base">
                <a:spcBef>
                  <a:spcPct val="0"/>
                </a:spcBef>
                <a:spcAft>
                  <a:spcPct val="0"/>
                </a:spcAft>
                <a:defRPr/>
              </a:pPr>
              <a:t>04-05-14</a:t>
            </a:fld>
            <a:endParaRPr lang="nl-NL">
              <a:solidFill>
                <a:prstClr val="black"/>
              </a:solidFill>
              <a:latin typeface="Calibri" charset="0"/>
              <a:ea typeface="ＭＳ Ｐゴシック" charset="0"/>
              <a:cs typeface="ＭＳ Ｐゴシック" charset="0"/>
            </a:endParaRPr>
          </a:p>
        </p:txBody>
      </p:sp>
      <p:sp>
        <p:nvSpPr>
          <p:cNvPr id="4" name="Tijdelijke aanduiding voor dianummer 5"/>
          <p:cNvSpPr>
            <a:spLocks noGrp="1"/>
          </p:cNvSpPr>
          <p:nvPr>
            <p:ph type="sldNum" sz="quarter" idx="12"/>
          </p:nvPr>
        </p:nvSpPr>
        <p:spPr>
          <a:xfrm>
            <a:off x="6928662" y="6499909"/>
            <a:ext cx="2133600" cy="365125"/>
          </a:xfrm>
          <a:prstGeom prst="rect">
            <a:avLst/>
          </a:prstGeom>
        </p:spPr>
        <p:txBody>
          <a:bodyPr/>
          <a:lstStyle>
            <a:lvl1pPr>
              <a:defRPr/>
            </a:lvl1pPr>
          </a:lstStyle>
          <a:p>
            <a:pPr defTabSz="457200" fontAlgn="base">
              <a:spcBef>
                <a:spcPct val="0"/>
              </a:spcBef>
              <a:spcAft>
                <a:spcPct val="0"/>
              </a:spcAft>
              <a:defRPr/>
            </a:pPr>
            <a:fld id="{52DBB9E0-A4E2-4241-B1CC-E578CC5F2BDC}" type="slidenum">
              <a:rPr lang="nl-NL">
                <a:solidFill>
                  <a:prstClr val="black"/>
                </a:solidFill>
                <a:latin typeface="Calibri" charset="0"/>
                <a:ea typeface="ＭＳ Ｐゴシック" charset="0"/>
                <a:cs typeface="ＭＳ Ｐゴシック" charset="0"/>
              </a:rPr>
              <a:pPr defTabSz="457200" fontAlgn="base">
                <a:spcBef>
                  <a:spcPct val="0"/>
                </a:spcBef>
                <a:spcAft>
                  <a:spcPct val="0"/>
                </a:spcAft>
                <a:defRPr/>
              </a:pPr>
              <a:t>‹nr.›</a:t>
            </a:fld>
            <a:endParaRPr lang="nl-NL">
              <a:solidFill>
                <a:prstClr val="black"/>
              </a:solidFill>
              <a:latin typeface="Calibri" charset="0"/>
              <a:ea typeface="ＭＳ Ｐゴシック" charset="0"/>
              <a:cs typeface="ＭＳ Ｐゴシック" charset="0"/>
            </a:endParaRPr>
          </a:p>
        </p:txBody>
      </p:sp>
      <p:sp>
        <p:nvSpPr>
          <p:cNvPr id="5" name="Tijdelijke aanduiding voor titel 1"/>
          <p:cNvSpPr>
            <a:spLocks noGrp="1"/>
          </p:cNvSpPr>
          <p:nvPr>
            <p:ph type="title"/>
          </p:nvPr>
        </p:nvSpPr>
        <p:spPr bwMode="auto">
          <a:xfrm>
            <a:off x="1260000" y="270000"/>
            <a:ext cx="7426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nl-NL" dirty="0"/>
              <a:t>Titelstijl van model bewerken</a:t>
            </a:r>
          </a:p>
        </p:txBody>
      </p:sp>
      <p:sp>
        <p:nvSpPr>
          <p:cNvPr id="6" name="Tijdelijke aanduiding voor tekst 2"/>
          <p:cNvSpPr>
            <a:spLocks noGrp="1"/>
          </p:cNvSpPr>
          <p:nvPr>
            <p:ph idx="1"/>
          </p:nvPr>
        </p:nvSpPr>
        <p:spPr bwMode="auto">
          <a:xfrm>
            <a:off x="1260000" y="1440000"/>
            <a:ext cx="7426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Tree>
    <p:extLst>
      <p:ext uri="{BB962C8B-B14F-4D97-AF65-F5344CB8AC3E}">
        <p14:creationId xmlns:p14="http://schemas.microsoft.com/office/powerpoint/2010/main" val="3193737642"/>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Inhoud met bijschrift">
    <p:spTree>
      <p:nvGrpSpPr>
        <p:cNvPr id="1" name=""/>
        <p:cNvGrpSpPr/>
        <p:nvPr/>
      </p:nvGrpSpPr>
      <p:grpSpPr>
        <a:xfrm>
          <a:off x="0" y="0"/>
          <a:ext cx="0" cy="0"/>
          <a:chOff x="0" y="0"/>
          <a:chExt cx="0" cy="0"/>
        </a:xfrm>
      </p:grpSpPr>
      <p:sp>
        <p:nvSpPr>
          <p:cNvPr id="5" name="Tijdelijke aanduiding voor datum 3"/>
          <p:cNvSpPr>
            <a:spLocks noGrp="1"/>
          </p:cNvSpPr>
          <p:nvPr>
            <p:ph type="dt" sz="half" idx="10"/>
          </p:nvPr>
        </p:nvSpPr>
        <p:spPr>
          <a:xfrm>
            <a:off x="302598" y="6499909"/>
            <a:ext cx="2133600" cy="365125"/>
          </a:xfrm>
          <a:prstGeom prst="rect">
            <a:avLst/>
          </a:prstGeom>
        </p:spPr>
        <p:txBody>
          <a:bodyPr/>
          <a:lstStyle>
            <a:lvl1pPr>
              <a:defRPr/>
            </a:lvl1pPr>
          </a:lstStyle>
          <a:p>
            <a:pPr defTabSz="457200" fontAlgn="base">
              <a:spcBef>
                <a:spcPct val="0"/>
              </a:spcBef>
              <a:spcAft>
                <a:spcPct val="0"/>
              </a:spcAft>
              <a:defRPr/>
            </a:pPr>
            <a:fld id="{8E45FAFC-3C09-1D45-8C87-1BA116A7EBF4}" type="datetimeFigureOut">
              <a:rPr lang="nl-NL">
                <a:solidFill>
                  <a:prstClr val="black"/>
                </a:solidFill>
                <a:latin typeface="Calibri" charset="0"/>
                <a:ea typeface="ＭＳ Ｐゴシック" charset="0"/>
                <a:cs typeface="ＭＳ Ｐゴシック" charset="0"/>
              </a:rPr>
              <a:pPr defTabSz="457200" fontAlgn="base">
                <a:spcBef>
                  <a:spcPct val="0"/>
                </a:spcBef>
                <a:spcAft>
                  <a:spcPct val="0"/>
                </a:spcAft>
                <a:defRPr/>
              </a:pPr>
              <a:t>04-05-14</a:t>
            </a:fld>
            <a:endParaRPr lang="nl-NL">
              <a:solidFill>
                <a:prstClr val="black"/>
              </a:solidFill>
              <a:latin typeface="Calibri" charset="0"/>
              <a:ea typeface="ＭＳ Ｐゴシック" charset="0"/>
              <a:cs typeface="ＭＳ Ｐゴシック" charset="0"/>
            </a:endParaRPr>
          </a:p>
        </p:txBody>
      </p:sp>
      <p:sp>
        <p:nvSpPr>
          <p:cNvPr id="7" name="Tijdelijke aanduiding voor dianummer 5"/>
          <p:cNvSpPr>
            <a:spLocks noGrp="1"/>
          </p:cNvSpPr>
          <p:nvPr>
            <p:ph type="sldNum" sz="quarter" idx="12"/>
          </p:nvPr>
        </p:nvSpPr>
        <p:spPr>
          <a:xfrm>
            <a:off x="6928662" y="6499909"/>
            <a:ext cx="2133600" cy="365125"/>
          </a:xfrm>
          <a:prstGeom prst="rect">
            <a:avLst/>
          </a:prstGeom>
        </p:spPr>
        <p:txBody>
          <a:bodyPr/>
          <a:lstStyle>
            <a:lvl1pPr>
              <a:defRPr/>
            </a:lvl1pPr>
          </a:lstStyle>
          <a:p>
            <a:pPr defTabSz="457200" fontAlgn="base">
              <a:spcBef>
                <a:spcPct val="0"/>
              </a:spcBef>
              <a:spcAft>
                <a:spcPct val="0"/>
              </a:spcAft>
              <a:defRPr/>
            </a:pPr>
            <a:fld id="{57030967-310B-CD40-9C1E-0851F17CE83B}" type="slidenum">
              <a:rPr lang="nl-NL">
                <a:solidFill>
                  <a:prstClr val="black"/>
                </a:solidFill>
                <a:latin typeface="Calibri" charset="0"/>
                <a:ea typeface="ＭＳ Ｐゴシック" charset="0"/>
                <a:cs typeface="ＭＳ Ｐゴシック" charset="0"/>
              </a:rPr>
              <a:pPr defTabSz="457200" fontAlgn="base">
                <a:spcBef>
                  <a:spcPct val="0"/>
                </a:spcBef>
                <a:spcAft>
                  <a:spcPct val="0"/>
                </a:spcAft>
                <a:defRPr/>
              </a:pPr>
              <a:t>‹nr.›</a:t>
            </a:fld>
            <a:endParaRPr lang="nl-NL">
              <a:solidFill>
                <a:prstClr val="black"/>
              </a:solidFill>
              <a:latin typeface="Calibri" charset="0"/>
              <a:ea typeface="ＭＳ Ｐゴシック" charset="0"/>
              <a:cs typeface="ＭＳ Ｐゴシック" charset="0"/>
            </a:endParaRPr>
          </a:p>
        </p:txBody>
      </p:sp>
      <p:sp>
        <p:nvSpPr>
          <p:cNvPr id="4" name="Tijdelijke aanduiding voor titel 1"/>
          <p:cNvSpPr>
            <a:spLocks noGrp="1"/>
          </p:cNvSpPr>
          <p:nvPr>
            <p:ph type="title"/>
          </p:nvPr>
        </p:nvSpPr>
        <p:spPr bwMode="auto">
          <a:xfrm>
            <a:off x="1260000" y="270000"/>
            <a:ext cx="7426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nl-NL" dirty="0"/>
              <a:t>Titelstijl van model bewerken</a:t>
            </a:r>
          </a:p>
        </p:txBody>
      </p:sp>
      <p:sp>
        <p:nvSpPr>
          <p:cNvPr id="6" name="Tijdelijke aanduiding voor tekst 2"/>
          <p:cNvSpPr>
            <a:spLocks noGrp="1"/>
          </p:cNvSpPr>
          <p:nvPr>
            <p:ph idx="1"/>
          </p:nvPr>
        </p:nvSpPr>
        <p:spPr bwMode="auto">
          <a:xfrm>
            <a:off x="1260000" y="1440000"/>
            <a:ext cx="7426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Tree>
    <p:extLst>
      <p:ext uri="{BB962C8B-B14F-4D97-AF65-F5344CB8AC3E}">
        <p14:creationId xmlns:p14="http://schemas.microsoft.com/office/powerpoint/2010/main" val="1391684975"/>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Afbeelding met bijschrift">
    <p:spTree>
      <p:nvGrpSpPr>
        <p:cNvPr id="1" name=""/>
        <p:cNvGrpSpPr/>
        <p:nvPr/>
      </p:nvGrpSpPr>
      <p:grpSpPr>
        <a:xfrm>
          <a:off x="0" y="0"/>
          <a:ext cx="0" cy="0"/>
          <a:chOff x="0" y="0"/>
          <a:chExt cx="0" cy="0"/>
        </a:xfrm>
      </p:grpSpPr>
      <p:sp>
        <p:nvSpPr>
          <p:cNvPr id="5" name="Tijdelijke aanduiding voor datum 3"/>
          <p:cNvSpPr>
            <a:spLocks noGrp="1"/>
          </p:cNvSpPr>
          <p:nvPr>
            <p:ph type="dt" sz="half" idx="10"/>
          </p:nvPr>
        </p:nvSpPr>
        <p:spPr>
          <a:xfrm>
            <a:off x="302598" y="6499909"/>
            <a:ext cx="2133600" cy="365125"/>
          </a:xfrm>
          <a:prstGeom prst="rect">
            <a:avLst/>
          </a:prstGeom>
        </p:spPr>
        <p:txBody>
          <a:bodyPr/>
          <a:lstStyle>
            <a:lvl1pPr>
              <a:defRPr/>
            </a:lvl1pPr>
          </a:lstStyle>
          <a:p>
            <a:pPr defTabSz="457200" fontAlgn="base">
              <a:spcBef>
                <a:spcPct val="0"/>
              </a:spcBef>
              <a:spcAft>
                <a:spcPct val="0"/>
              </a:spcAft>
              <a:defRPr/>
            </a:pPr>
            <a:fld id="{B8F72060-DDB8-3547-84F0-1AA024A6BC86}" type="datetimeFigureOut">
              <a:rPr lang="nl-NL">
                <a:solidFill>
                  <a:prstClr val="black"/>
                </a:solidFill>
                <a:latin typeface="Calibri" charset="0"/>
                <a:ea typeface="ＭＳ Ｐゴシック" charset="0"/>
                <a:cs typeface="ＭＳ Ｐゴシック" charset="0"/>
              </a:rPr>
              <a:pPr defTabSz="457200" fontAlgn="base">
                <a:spcBef>
                  <a:spcPct val="0"/>
                </a:spcBef>
                <a:spcAft>
                  <a:spcPct val="0"/>
                </a:spcAft>
                <a:defRPr/>
              </a:pPr>
              <a:t>04-05-14</a:t>
            </a:fld>
            <a:endParaRPr lang="nl-NL">
              <a:solidFill>
                <a:prstClr val="black"/>
              </a:solidFill>
              <a:latin typeface="Calibri" charset="0"/>
              <a:ea typeface="ＭＳ Ｐゴシック" charset="0"/>
              <a:cs typeface="ＭＳ Ｐゴシック" charset="0"/>
            </a:endParaRPr>
          </a:p>
        </p:txBody>
      </p:sp>
      <p:sp>
        <p:nvSpPr>
          <p:cNvPr id="7" name="Tijdelijke aanduiding voor dianummer 5"/>
          <p:cNvSpPr>
            <a:spLocks noGrp="1"/>
          </p:cNvSpPr>
          <p:nvPr>
            <p:ph type="sldNum" sz="quarter" idx="12"/>
          </p:nvPr>
        </p:nvSpPr>
        <p:spPr>
          <a:xfrm>
            <a:off x="6928662" y="6499909"/>
            <a:ext cx="2133600" cy="365125"/>
          </a:xfrm>
          <a:prstGeom prst="rect">
            <a:avLst/>
          </a:prstGeom>
        </p:spPr>
        <p:txBody>
          <a:bodyPr/>
          <a:lstStyle>
            <a:lvl1pPr>
              <a:defRPr/>
            </a:lvl1pPr>
          </a:lstStyle>
          <a:p>
            <a:pPr defTabSz="457200" fontAlgn="base">
              <a:spcBef>
                <a:spcPct val="0"/>
              </a:spcBef>
              <a:spcAft>
                <a:spcPct val="0"/>
              </a:spcAft>
              <a:defRPr/>
            </a:pPr>
            <a:fld id="{9A7E3325-F013-E749-9ECB-F517D8986121}" type="slidenum">
              <a:rPr lang="nl-NL">
                <a:solidFill>
                  <a:prstClr val="black"/>
                </a:solidFill>
                <a:latin typeface="Calibri" charset="0"/>
                <a:ea typeface="ＭＳ Ｐゴシック" charset="0"/>
                <a:cs typeface="ＭＳ Ｐゴシック" charset="0"/>
              </a:rPr>
              <a:pPr defTabSz="457200" fontAlgn="base">
                <a:spcBef>
                  <a:spcPct val="0"/>
                </a:spcBef>
                <a:spcAft>
                  <a:spcPct val="0"/>
                </a:spcAft>
                <a:defRPr/>
              </a:pPr>
              <a:t>‹nr.›</a:t>
            </a:fld>
            <a:endParaRPr lang="nl-NL">
              <a:solidFill>
                <a:prstClr val="black"/>
              </a:solidFill>
              <a:latin typeface="Calibri" charset="0"/>
              <a:ea typeface="ＭＳ Ｐゴシック" charset="0"/>
              <a:cs typeface="ＭＳ Ｐゴシック" charset="0"/>
            </a:endParaRPr>
          </a:p>
        </p:txBody>
      </p:sp>
      <p:sp>
        <p:nvSpPr>
          <p:cNvPr id="4" name="Tijdelijke aanduiding voor titel 1"/>
          <p:cNvSpPr>
            <a:spLocks noGrp="1"/>
          </p:cNvSpPr>
          <p:nvPr>
            <p:ph type="title"/>
          </p:nvPr>
        </p:nvSpPr>
        <p:spPr bwMode="auto">
          <a:xfrm>
            <a:off x="1260000" y="270000"/>
            <a:ext cx="7426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nl-NL" dirty="0"/>
              <a:t>Titelstijl van model bewerken</a:t>
            </a:r>
          </a:p>
        </p:txBody>
      </p:sp>
      <p:sp>
        <p:nvSpPr>
          <p:cNvPr id="6" name="Tijdelijke aanduiding voor tekst 2"/>
          <p:cNvSpPr>
            <a:spLocks noGrp="1"/>
          </p:cNvSpPr>
          <p:nvPr>
            <p:ph idx="1"/>
          </p:nvPr>
        </p:nvSpPr>
        <p:spPr bwMode="auto">
          <a:xfrm>
            <a:off x="1260000" y="1440000"/>
            <a:ext cx="7426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Tree>
    <p:extLst>
      <p:ext uri="{BB962C8B-B14F-4D97-AF65-F5344CB8AC3E}">
        <p14:creationId xmlns:p14="http://schemas.microsoft.com/office/powerpoint/2010/main" val="276855660"/>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Titel en verticale tekst">
    <p:spTree>
      <p:nvGrpSpPr>
        <p:cNvPr id="1" name=""/>
        <p:cNvGrpSpPr/>
        <p:nvPr/>
      </p:nvGrpSpPr>
      <p:grpSpPr>
        <a:xfrm>
          <a:off x="0" y="0"/>
          <a:ext cx="0" cy="0"/>
          <a:chOff x="0" y="0"/>
          <a:chExt cx="0" cy="0"/>
        </a:xfrm>
      </p:grpSpPr>
      <p:sp>
        <p:nvSpPr>
          <p:cNvPr id="4" name="Tijdelijke aanduiding voor datum 3"/>
          <p:cNvSpPr>
            <a:spLocks noGrp="1"/>
          </p:cNvSpPr>
          <p:nvPr>
            <p:ph type="dt" sz="half" idx="10"/>
          </p:nvPr>
        </p:nvSpPr>
        <p:spPr>
          <a:xfrm>
            <a:off x="302598" y="6499909"/>
            <a:ext cx="2133600" cy="365125"/>
          </a:xfrm>
          <a:prstGeom prst="rect">
            <a:avLst/>
          </a:prstGeom>
        </p:spPr>
        <p:txBody>
          <a:bodyPr/>
          <a:lstStyle>
            <a:lvl1pPr>
              <a:defRPr/>
            </a:lvl1pPr>
          </a:lstStyle>
          <a:p>
            <a:pPr defTabSz="457200" fontAlgn="base">
              <a:spcBef>
                <a:spcPct val="0"/>
              </a:spcBef>
              <a:spcAft>
                <a:spcPct val="0"/>
              </a:spcAft>
              <a:defRPr/>
            </a:pPr>
            <a:fld id="{CDD831DB-DEAC-504E-AD62-C1CCABF3A53C}" type="datetimeFigureOut">
              <a:rPr lang="nl-NL">
                <a:solidFill>
                  <a:prstClr val="black"/>
                </a:solidFill>
                <a:latin typeface="Calibri" charset="0"/>
                <a:ea typeface="ＭＳ Ｐゴシック" charset="0"/>
                <a:cs typeface="ＭＳ Ｐゴシック" charset="0"/>
              </a:rPr>
              <a:pPr defTabSz="457200" fontAlgn="base">
                <a:spcBef>
                  <a:spcPct val="0"/>
                </a:spcBef>
                <a:spcAft>
                  <a:spcPct val="0"/>
                </a:spcAft>
                <a:defRPr/>
              </a:pPr>
              <a:t>04-05-14</a:t>
            </a:fld>
            <a:endParaRPr lang="nl-NL">
              <a:solidFill>
                <a:prstClr val="black"/>
              </a:solidFill>
              <a:latin typeface="Calibri" charset="0"/>
              <a:ea typeface="ＭＳ Ｐゴシック" charset="0"/>
              <a:cs typeface="ＭＳ Ｐゴシック" charset="0"/>
            </a:endParaRPr>
          </a:p>
        </p:txBody>
      </p:sp>
      <p:sp>
        <p:nvSpPr>
          <p:cNvPr id="6" name="Tijdelijke aanduiding voor dianummer 5"/>
          <p:cNvSpPr>
            <a:spLocks noGrp="1"/>
          </p:cNvSpPr>
          <p:nvPr>
            <p:ph type="sldNum" sz="quarter" idx="12"/>
          </p:nvPr>
        </p:nvSpPr>
        <p:spPr>
          <a:xfrm>
            <a:off x="6928662" y="6499909"/>
            <a:ext cx="2133600" cy="365125"/>
          </a:xfrm>
          <a:prstGeom prst="rect">
            <a:avLst/>
          </a:prstGeom>
        </p:spPr>
        <p:txBody>
          <a:bodyPr/>
          <a:lstStyle>
            <a:lvl1pPr>
              <a:defRPr/>
            </a:lvl1pPr>
          </a:lstStyle>
          <a:p>
            <a:pPr defTabSz="457200" fontAlgn="base">
              <a:spcBef>
                <a:spcPct val="0"/>
              </a:spcBef>
              <a:spcAft>
                <a:spcPct val="0"/>
              </a:spcAft>
              <a:defRPr/>
            </a:pPr>
            <a:fld id="{966B4985-4362-5047-801E-CE77083AD1D9}" type="slidenum">
              <a:rPr lang="nl-NL">
                <a:solidFill>
                  <a:prstClr val="black"/>
                </a:solidFill>
                <a:latin typeface="Calibri" charset="0"/>
                <a:ea typeface="ＭＳ Ｐゴシック" charset="0"/>
                <a:cs typeface="ＭＳ Ｐゴシック" charset="0"/>
              </a:rPr>
              <a:pPr defTabSz="457200" fontAlgn="base">
                <a:spcBef>
                  <a:spcPct val="0"/>
                </a:spcBef>
                <a:spcAft>
                  <a:spcPct val="0"/>
                </a:spcAft>
                <a:defRPr/>
              </a:pPr>
              <a:t>‹nr.›</a:t>
            </a:fld>
            <a:endParaRPr lang="nl-NL">
              <a:solidFill>
                <a:prstClr val="black"/>
              </a:solidFill>
              <a:latin typeface="Calibri" charset="0"/>
              <a:ea typeface="ＭＳ Ｐゴシック" charset="0"/>
              <a:cs typeface="ＭＳ Ｐゴシック" charset="0"/>
            </a:endParaRPr>
          </a:p>
        </p:txBody>
      </p:sp>
      <p:sp>
        <p:nvSpPr>
          <p:cNvPr id="5" name="Tijdelijke aanduiding voor titel 1"/>
          <p:cNvSpPr>
            <a:spLocks noGrp="1"/>
          </p:cNvSpPr>
          <p:nvPr>
            <p:ph type="title"/>
          </p:nvPr>
        </p:nvSpPr>
        <p:spPr bwMode="auto">
          <a:xfrm>
            <a:off x="1260000" y="270000"/>
            <a:ext cx="7426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nl-NL" dirty="0"/>
              <a:t>Titelstijl van model bewerken</a:t>
            </a:r>
          </a:p>
        </p:txBody>
      </p:sp>
      <p:sp>
        <p:nvSpPr>
          <p:cNvPr id="7" name="Tijdelijke aanduiding voor tekst 2"/>
          <p:cNvSpPr>
            <a:spLocks noGrp="1"/>
          </p:cNvSpPr>
          <p:nvPr>
            <p:ph idx="1"/>
          </p:nvPr>
        </p:nvSpPr>
        <p:spPr bwMode="auto">
          <a:xfrm>
            <a:off x="1260000" y="1440000"/>
            <a:ext cx="7426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Tree>
    <p:extLst>
      <p:ext uri="{BB962C8B-B14F-4D97-AF65-F5344CB8AC3E}">
        <p14:creationId xmlns:p14="http://schemas.microsoft.com/office/powerpoint/2010/main" val="1934754009"/>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Verticale titel en tekst">
    <p:spTree>
      <p:nvGrpSpPr>
        <p:cNvPr id="1" name=""/>
        <p:cNvGrpSpPr/>
        <p:nvPr/>
      </p:nvGrpSpPr>
      <p:grpSpPr>
        <a:xfrm>
          <a:off x="0" y="0"/>
          <a:ext cx="0" cy="0"/>
          <a:chOff x="0" y="0"/>
          <a:chExt cx="0" cy="0"/>
        </a:xfrm>
      </p:grpSpPr>
      <p:sp>
        <p:nvSpPr>
          <p:cNvPr id="4" name="Tijdelijke aanduiding voor datum 3"/>
          <p:cNvSpPr>
            <a:spLocks noGrp="1"/>
          </p:cNvSpPr>
          <p:nvPr>
            <p:ph type="dt" sz="half" idx="10"/>
          </p:nvPr>
        </p:nvSpPr>
        <p:spPr>
          <a:xfrm>
            <a:off x="302598" y="6499909"/>
            <a:ext cx="2133600" cy="365125"/>
          </a:xfrm>
          <a:prstGeom prst="rect">
            <a:avLst/>
          </a:prstGeom>
        </p:spPr>
        <p:txBody>
          <a:bodyPr/>
          <a:lstStyle>
            <a:lvl1pPr>
              <a:defRPr/>
            </a:lvl1pPr>
          </a:lstStyle>
          <a:p>
            <a:pPr defTabSz="457200" fontAlgn="base">
              <a:spcBef>
                <a:spcPct val="0"/>
              </a:spcBef>
              <a:spcAft>
                <a:spcPct val="0"/>
              </a:spcAft>
              <a:defRPr/>
            </a:pPr>
            <a:fld id="{5451680E-50E8-2A42-9CE2-649A88C890D3}" type="datetimeFigureOut">
              <a:rPr lang="nl-NL">
                <a:solidFill>
                  <a:prstClr val="black"/>
                </a:solidFill>
                <a:latin typeface="Calibri" charset="0"/>
                <a:ea typeface="ＭＳ Ｐゴシック" charset="0"/>
                <a:cs typeface="ＭＳ Ｐゴシック" charset="0"/>
              </a:rPr>
              <a:pPr defTabSz="457200" fontAlgn="base">
                <a:spcBef>
                  <a:spcPct val="0"/>
                </a:spcBef>
                <a:spcAft>
                  <a:spcPct val="0"/>
                </a:spcAft>
                <a:defRPr/>
              </a:pPr>
              <a:t>04-05-14</a:t>
            </a:fld>
            <a:endParaRPr lang="nl-NL">
              <a:solidFill>
                <a:prstClr val="black"/>
              </a:solidFill>
              <a:latin typeface="Calibri" charset="0"/>
              <a:ea typeface="ＭＳ Ｐゴシック" charset="0"/>
              <a:cs typeface="ＭＳ Ｐゴシック" charset="0"/>
            </a:endParaRPr>
          </a:p>
        </p:txBody>
      </p:sp>
      <p:sp>
        <p:nvSpPr>
          <p:cNvPr id="5" name="Tijdelijke aanduiding voor voettekst 4"/>
          <p:cNvSpPr>
            <a:spLocks noGrp="1"/>
          </p:cNvSpPr>
          <p:nvPr>
            <p:ph type="ftr" sz="quarter" idx="11"/>
          </p:nvPr>
        </p:nvSpPr>
        <p:spPr>
          <a:xfrm>
            <a:off x="3124200" y="6356350"/>
            <a:ext cx="2895600" cy="365125"/>
          </a:xfrm>
          <a:prstGeom prst="rect">
            <a:avLst/>
          </a:prstGeom>
        </p:spPr>
        <p:txBody>
          <a:bodyPr/>
          <a:lstStyle>
            <a:lvl1pPr>
              <a:defRPr/>
            </a:lvl1pPr>
          </a:lstStyle>
          <a:p>
            <a:pPr defTabSz="457200" fontAlgn="base">
              <a:spcBef>
                <a:spcPct val="0"/>
              </a:spcBef>
              <a:spcAft>
                <a:spcPct val="0"/>
              </a:spcAft>
              <a:defRPr/>
            </a:pPr>
            <a:endParaRPr lang="nl-NL">
              <a:solidFill>
                <a:prstClr val="black"/>
              </a:solidFill>
              <a:latin typeface="Calibri" charset="0"/>
              <a:ea typeface="ＭＳ Ｐゴシック" charset="0"/>
              <a:cs typeface="ＭＳ Ｐゴシック" charset="0"/>
            </a:endParaRPr>
          </a:p>
        </p:txBody>
      </p:sp>
      <p:sp>
        <p:nvSpPr>
          <p:cNvPr id="6" name="Tijdelijke aanduiding voor dianummer 5"/>
          <p:cNvSpPr>
            <a:spLocks noGrp="1"/>
          </p:cNvSpPr>
          <p:nvPr>
            <p:ph type="sldNum" sz="quarter" idx="12"/>
          </p:nvPr>
        </p:nvSpPr>
        <p:spPr>
          <a:xfrm>
            <a:off x="6928662" y="6499909"/>
            <a:ext cx="2133600" cy="365125"/>
          </a:xfrm>
          <a:prstGeom prst="rect">
            <a:avLst/>
          </a:prstGeom>
        </p:spPr>
        <p:txBody>
          <a:bodyPr/>
          <a:lstStyle>
            <a:lvl1pPr>
              <a:defRPr/>
            </a:lvl1pPr>
          </a:lstStyle>
          <a:p>
            <a:pPr defTabSz="457200" fontAlgn="base">
              <a:spcBef>
                <a:spcPct val="0"/>
              </a:spcBef>
              <a:spcAft>
                <a:spcPct val="0"/>
              </a:spcAft>
              <a:defRPr/>
            </a:pPr>
            <a:fld id="{31032E5A-C7AD-6545-922C-016F9913009F}" type="slidenum">
              <a:rPr lang="nl-NL">
                <a:solidFill>
                  <a:prstClr val="black"/>
                </a:solidFill>
                <a:latin typeface="Calibri" charset="0"/>
                <a:ea typeface="ＭＳ Ｐゴシック" charset="0"/>
                <a:cs typeface="ＭＳ Ｐゴシック" charset="0"/>
              </a:rPr>
              <a:pPr defTabSz="457200" fontAlgn="base">
                <a:spcBef>
                  <a:spcPct val="0"/>
                </a:spcBef>
                <a:spcAft>
                  <a:spcPct val="0"/>
                </a:spcAft>
                <a:defRPr/>
              </a:pPr>
              <a:t>‹nr.›</a:t>
            </a:fld>
            <a:endParaRPr lang="nl-NL">
              <a:solidFill>
                <a:prstClr val="black"/>
              </a:solidFill>
              <a:latin typeface="Calibri" charset="0"/>
              <a:ea typeface="ＭＳ Ｐゴシック" charset="0"/>
              <a:cs typeface="ＭＳ Ｐゴシック" charset="0"/>
            </a:endParaRPr>
          </a:p>
        </p:txBody>
      </p:sp>
      <p:sp>
        <p:nvSpPr>
          <p:cNvPr id="7" name="Tijdelijke aanduiding voor titel 1"/>
          <p:cNvSpPr>
            <a:spLocks noGrp="1"/>
          </p:cNvSpPr>
          <p:nvPr>
            <p:ph type="title"/>
          </p:nvPr>
        </p:nvSpPr>
        <p:spPr bwMode="auto">
          <a:xfrm>
            <a:off x="1260000" y="270000"/>
            <a:ext cx="7426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nl-NL" dirty="0"/>
              <a:t>Titelstijl van model bewerken</a:t>
            </a:r>
          </a:p>
        </p:txBody>
      </p:sp>
      <p:sp>
        <p:nvSpPr>
          <p:cNvPr id="8" name="Tijdelijke aanduiding voor tekst 2"/>
          <p:cNvSpPr>
            <a:spLocks noGrp="1"/>
          </p:cNvSpPr>
          <p:nvPr>
            <p:ph idx="1"/>
          </p:nvPr>
        </p:nvSpPr>
        <p:spPr bwMode="auto">
          <a:xfrm>
            <a:off x="1260000" y="1440000"/>
            <a:ext cx="7426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Tree>
    <p:extLst>
      <p:ext uri="{BB962C8B-B14F-4D97-AF65-F5344CB8AC3E}">
        <p14:creationId xmlns:p14="http://schemas.microsoft.com/office/powerpoint/2010/main" val="1624540556"/>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pPr defTabSz="457200" fontAlgn="base">
              <a:spcBef>
                <a:spcPct val="0"/>
              </a:spcBef>
              <a:spcAft>
                <a:spcPct val="0"/>
              </a:spcAft>
            </a:pPr>
            <a:fld id="{F5BC5DE1-A56C-4783-B550-196659029D0A}" type="datetimeFigureOut">
              <a:rPr lang="nl-NL" smtClean="0">
                <a:solidFill>
                  <a:prstClr val="black"/>
                </a:solidFill>
                <a:latin typeface="Calibri" charset="0"/>
                <a:ea typeface="ＭＳ Ｐゴシック" charset="0"/>
                <a:cs typeface="ＭＳ Ｐゴシック" charset="0"/>
              </a:rPr>
              <a:pPr defTabSz="457200" fontAlgn="base">
                <a:spcBef>
                  <a:spcPct val="0"/>
                </a:spcBef>
                <a:spcAft>
                  <a:spcPct val="0"/>
                </a:spcAft>
              </a:pPr>
              <a:t>04-05-14</a:t>
            </a:fld>
            <a:endParaRPr lang="nl-NL">
              <a:solidFill>
                <a:prstClr val="black"/>
              </a:solidFill>
              <a:latin typeface="Calibri" charset="0"/>
              <a:ea typeface="ＭＳ Ｐゴシック" charset="0"/>
              <a:cs typeface="ＭＳ Ｐゴシック" charset="0"/>
            </a:endParaRPr>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pPr defTabSz="457200" fontAlgn="base">
              <a:spcBef>
                <a:spcPct val="0"/>
              </a:spcBef>
              <a:spcAft>
                <a:spcPct val="0"/>
              </a:spcAft>
            </a:pPr>
            <a:endParaRPr lang="nl-NL">
              <a:solidFill>
                <a:prstClr val="black"/>
              </a:solidFill>
              <a:latin typeface="Calibri" charset="0"/>
              <a:ea typeface="ＭＳ Ｐゴシック" charset="0"/>
              <a:cs typeface="ＭＳ Ｐゴシック" charset="0"/>
            </a:endParaRPr>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pPr defTabSz="457200" fontAlgn="base">
              <a:spcBef>
                <a:spcPct val="0"/>
              </a:spcBef>
              <a:spcAft>
                <a:spcPct val="0"/>
              </a:spcAft>
            </a:pPr>
            <a:fld id="{92B809D6-CAD6-4A01-9132-48609E444670}" type="slidenum">
              <a:rPr lang="nl-NL" smtClean="0">
                <a:solidFill>
                  <a:prstClr val="black"/>
                </a:solidFill>
                <a:latin typeface="Calibri" charset="0"/>
                <a:ea typeface="ＭＳ Ｐゴシック" charset="0"/>
                <a:cs typeface="ＭＳ Ｐゴシック" charset="0"/>
              </a:rPr>
              <a:pPr defTabSz="457200" fontAlgn="base">
                <a:spcBef>
                  <a:spcPct val="0"/>
                </a:spcBef>
                <a:spcAft>
                  <a:spcPct val="0"/>
                </a:spcAft>
              </a:pPr>
              <a:t>‹nr.›</a:t>
            </a:fld>
            <a:endParaRPr lang="nl-NL">
              <a:solidFill>
                <a:prstClr val="black"/>
              </a:solidFill>
              <a:latin typeface="Calibri" charset="0"/>
              <a:ea typeface="ＭＳ Ｐゴシック" charset="0"/>
              <a:cs typeface="ＭＳ Ｐゴシック" charset="0"/>
            </a:endParaRPr>
          </a:p>
        </p:txBody>
      </p:sp>
    </p:spTree>
    <p:extLst>
      <p:ext uri="{BB962C8B-B14F-4D97-AF65-F5344CB8AC3E}">
        <p14:creationId xmlns:p14="http://schemas.microsoft.com/office/powerpoint/2010/main" val="3088484865"/>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Layout>
</file>

<file path=ppt/slideLayouts/slideLayout168.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smtClean="0"/>
              <a:t>Click to edit Master title style</a:t>
            </a:r>
            <a:endParaRPr lang="nl-NL"/>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NL"/>
          </a:p>
        </p:txBody>
      </p:sp>
      <p:sp>
        <p:nvSpPr>
          <p:cNvPr id="4" name="Date Placeholder 3"/>
          <p:cNvSpPr>
            <a:spLocks noGrp="1"/>
          </p:cNvSpPr>
          <p:nvPr>
            <p:ph type="dt" sz="half" idx="10"/>
          </p:nvPr>
        </p:nvSpPr>
        <p:spPr>
          <a:xfrm>
            <a:off x="457200" y="6356350"/>
            <a:ext cx="2133600" cy="365125"/>
          </a:xfrm>
          <a:prstGeom prst="rect">
            <a:avLst/>
          </a:prstGeom>
        </p:spPr>
        <p:txBody>
          <a:bodyPr/>
          <a:lstStyle/>
          <a:p>
            <a:pPr defTabSz="457200" fontAlgn="base">
              <a:spcBef>
                <a:spcPct val="0"/>
              </a:spcBef>
              <a:spcAft>
                <a:spcPct val="0"/>
              </a:spcAft>
            </a:pPr>
            <a:fld id="{8D8D8E41-603E-4569-81E9-5CE997BAA697}" type="datetimeFigureOut">
              <a:rPr lang="nl-NL" smtClean="0">
                <a:solidFill>
                  <a:prstClr val="black"/>
                </a:solidFill>
                <a:latin typeface="Calibri" charset="0"/>
                <a:ea typeface="ＭＳ Ｐゴシック" charset="0"/>
                <a:cs typeface="ＭＳ Ｐゴシック" charset="0"/>
              </a:rPr>
              <a:pPr defTabSz="457200" fontAlgn="base">
                <a:spcBef>
                  <a:spcPct val="0"/>
                </a:spcBef>
                <a:spcAft>
                  <a:spcPct val="0"/>
                </a:spcAft>
              </a:pPr>
              <a:t>04-05-14</a:t>
            </a:fld>
            <a:endParaRPr lang="nl-NL">
              <a:solidFill>
                <a:prstClr val="black"/>
              </a:solidFill>
              <a:latin typeface="Calibri" charset="0"/>
              <a:ea typeface="ＭＳ Ｐゴシック" charset="0"/>
              <a:cs typeface="ＭＳ Ｐゴシック" charset="0"/>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pPr defTabSz="457200" fontAlgn="base">
              <a:spcBef>
                <a:spcPct val="0"/>
              </a:spcBef>
              <a:spcAft>
                <a:spcPct val="0"/>
              </a:spcAft>
            </a:pPr>
            <a:endParaRPr lang="nl-NL">
              <a:solidFill>
                <a:prstClr val="black"/>
              </a:solidFill>
              <a:latin typeface="Calibri" charset="0"/>
              <a:ea typeface="ＭＳ Ｐゴシック" charset="0"/>
              <a:cs typeface="ＭＳ Ｐゴシック" charset="0"/>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pPr defTabSz="457200" fontAlgn="base">
              <a:spcBef>
                <a:spcPct val="0"/>
              </a:spcBef>
              <a:spcAft>
                <a:spcPct val="0"/>
              </a:spcAft>
            </a:pPr>
            <a:fld id="{9727B1FD-9ED0-4D4D-A1A4-FCE6646FBB51}" type="slidenum">
              <a:rPr lang="nl-NL" smtClean="0">
                <a:solidFill>
                  <a:prstClr val="black"/>
                </a:solidFill>
                <a:latin typeface="Calibri" charset="0"/>
                <a:ea typeface="ＭＳ Ｐゴシック" charset="0"/>
                <a:cs typeface="ＭＳ Ｐゴシック" charset="0"/>
              </a:rPr>
              <a:pPr defTabSz="457200" fontAlgn="base">
                <a:spcBef>
                  <a:spcPct val="0"/>
                </a:spcBef>
                <a:spcAft>
                  <a:spcPct val="0"/>
                </a:spcAft>
              </a:pPr>
              <a:t>‹nr.›</a:t>
            </a:fld>
            <a:endParaRPr lang="nl-NL">
              <a:solidFill>
                <a:prstClr val="black"/>
              </a:solidFill>
              <a:latin typeface="Calibri" charset="0"/>
              <a:ea typeface="ＭＳ Ｐゴシック" charset="0"/>
              <a:cs typeface="ＭＳ Ｐゴシック" charset="0"/>
            </a:endParaRPr>
          </a:p>
        </p:txBody>
      </p:sp>
    </p:spTree>
    <p:extLst>
      <p:ext uri="{BB962C8B-B14F-4D97-AF65-F5344CB8AC3E}">
        <p14:creationId xmlns:p14="http://schemas.microsoft.com/office/powerpoint/2010/main" val="2590022329"/>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Layout>
</file>

<file path=ppt/slideLayouts/slideLayout169.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NL"/>
          </a:p>
        </p:txBody>
      </p:sp>
      <p:sp>
        <p:nvSpPr>
          <p:cNvPr id="3" name="Date Placeholder 2"/>
          <p:cNvSpPr>
            <a:spLocks noGrp="1"/>
          </p:cNvSpPr>
          <p:nvPr>
            <p:ph type="dt" sz="half" idx="10"/>
          </p:nvPr>
        </p:nvSpPr>
        <p:spPr>
          <a:xfrm>
            <a:off x="457200" y="6356350"/>
            <a:ext cx="2133600" cy="365125"/>
          </a:xfrm>
          <a:prstGeom prst="rect">
            <a:avLst/>
          </a:prstGeom>
        </p:spPr>
        <p:txBody>
          <a:bodyPr/>
          <a:lstStyle/>
          <a:p>
            <a:pPr defTabSz="457200" fontAlgn="base">
              <a:spcBef>
                <a:spcPct val="0"/>
              </a:spcBef>
              <a:spcAft>
                <a:spcPct val="0"/>
              </a:spcAft>
            </a:pPr>
            <a:fld id="{F5BC5DE1-A56C-4783-B550-196659029D0A}" type="datetimeFigureOut">
              <a:rPr lang="nl-NL" smtClean="0">
                <a:solidFill>
                  <a:prstClr val="black">
                    <a:tint val="75000"/>
                  </a:prstClr>
                </a:solidFill>
                <a:latin typeface="Calibri"/>
                <a:ea typeface="ＭＳ Ｐゴシック" charset="0"/>
                <a:cs typeface="ＭＳ Ｐゴシック" charset="0"/>
              </a:rPr>
              <a:pPr defTabSz="457200" fontAlgn="base">
                <a:spcBef>
                  <a:spcPct val="0"/>
                </a:spcBef>
                <a:spcAft>
                  <a:spcPct val="0"/>
                </a:spcAft>
              </a:pPr>
              <a:t>04-05-14</a:t>
            </a:fld>
            <a:endParaRPr lang="nl-NL">
              <a:solidFill>
                <a:prstClr val="black">
                  <a:tint val="75000"/>
                </a:prstClr>
              </a:solidFill>
              <a:latin typeface="Calibri"/>
              <a:ea typeface="ＭＳ Ｐゴシック" charset="0"/>
              <a:cs typeface="ＭＳ Ｐゴシック" charset="0"/>
            </a:endParaRPr>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pPr defTabSz="457200" fontAlgn="base">
              <a:spcBef>
                <a:spcPct val="0"/>
              </a:spcBef>
              <a:spcAft>
                <a:spcPct val="0"/>
              </a:spcAft>
            </a:pPr>
            <a:endParaRPr lang="nl-NL">
              <a:solidFill>
                <a:prstClr val="black">
                  <a:tint val="75000"/>
                </a:prstClr>
              </a:solidFill>
              <a:latin typeface="Calibri"/>
              <a:ea typeface="ＭＳ Ｐゴシック" charset="0"/>
              <a:cs typeface="ＭＳ Ｐゴシック" charset="0"/>
            </a:endParaRPr>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pPr defTabSz="457200" fontAlgn="base">
              <a:spcBef>
                <a:spcPct val="0"/>
              </a:spcBef>
              <a:spcAft>
                <a:spcPct val="0"/>
              </a:spcAft>
            </a:pPr>
            <a:fld id="{92B809D6-CAD6-4A01-9132-48609E444670}" type="slidenum">
              <a:rPr lang="nl-NL" smtClean="0">
                <a:solidFill>
                  <a:prstClr val="black">
                    <a:tint val="75000"/>
                  </a:prstClr>
                </a:solidFill>
                <a:latin typeface="Calibri"/>
                <a:ea typeface="ＭＳ Ｐゴシック" charset="0"/>
                <a:cs typeface="ＭＳ Ｐゴシック" charset="0"/>
              </a:rPr>
              <a:pPr defTabSz="457200" fontAlgn="base">
                <a:spcBef>
                  <a:spcPct val="0"/>
                </a:spcBef>
                <a:spcAft>
                  <a:spcPct val="0"/>
                </a:spcAft>
              </a:pPr>
              <a:t>‹nr.›</a:t>
            </a:fld>
            <a:endParaRPr lang="nl-NL">
              <a:solidFill>
                <a:prstClr val="black">
                  <a:tint val="75000"/>
                </a:prstClr>
              </a:solidFill>
              <a:latin typeface="Calibri"/>
              <a:ea typeface="ＭＳ Ｐゴシック" charset="0"/>
              <a:cs typeface="ＭＳ Ｐゴシック" charset="0"/>
            </a:endParaRPr>
          </a:p>
        </p:txBody>
      </p:sp>
    </p:spTree>
    <p:extLst>
      <p:ext uri="{BB962C8B-B14F-4D97-AF65-F5344CB8AC3E}">
        <p14:creationId xmlns:p14="http://schemas.microsoft.com/office/powerpoint/2010/main" val="2559293822"/>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Layout>
</file>

<file path=ppt/slideLayouts/slideLayout170.xml><?xml version="1.0" encoding="utf-8"?>
<p:sldLayout xmlns:a="http://schemas.openxmlformats.org/drawingml/2006/main" xmlns:r="http://schemas.openxmlformats.org/officeDocument/2006/relationships" xmlns:p="http://schemas.openxmlformats.org/presentationml/2006/main" userDrawn="1">
  <p:cSld name="1_Titel en object">
    <p:spTree>
      <p:nvGrpSpPr>
        <p:cNvPr id="1" name=""/>
        <p:cNvGrpSpPr/>
        <p:nvPr/>
      </p:nvGrpSpPr>
      <p:grpSpPr>
        <a:xfrm>
          <a:off x="0" y="0"/>
          <a:ext cx="0" cy="0"/>
          <a:chOff x="0" y="0"/>
          <a:chExt cx="0" cy="0"/>
        </a:xfrm>
      </p:grpSpPr>
      <p:sp>
        <p:nvSpPr>
          <p:cNvPr id="3" name="Tijdelijke aanduiding voor inhoud 2"/>
          <p:cNvSpPr>
            <a:spLocks noGrp="1"/>
          </p:cNvSpPr>
          <p:nvPr>
            <p:ph idx="1"/>
          </p:nvPr>
        </p:nvSpPr>
        <p:spPr>
          <a:xfrm>
            <a:off x="457200" y="1600835"/>
            <a:ext cx="8229600" cy="4525476"/>
          </a:xfrm>
          <a:prstGeom prst="rect">
            <a:avLst/>
          </a:prstGeom>
        </p:spPr>
        <p:txBody>
          <a:bodyPr lIns="107228" tIns="53613" rIns="107228" bIns="53613"/>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tle 3"/>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GB"/>
          </a:p>
        </p:txBody>
      </p:sp>
    </p:spTree>
    <p:extLst>
      <p:ext uri="{BB962C8B-B14F-4D97-AF65-F5344CB8AC3E}">
        <p14:creationId xmlns:p14="http://schemas.microsoft.com/office/powerpoint/2010/main" val="1324735248"/>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580"/>
            <a:ext cx="7772400" cy="1470025"/>
          </a:xfrm>
        </p:spPr>
        <p:txBody>
          <a:bodyPr/>
          <a:lstStyle/>
          <a:p>
            <a:r>
              <a:rPr lang="en-US" smtClean="0"/>
              <a:t>Click to edit Master title style</a:t>
            </a:r>
            <a:endParaRPr lang="nl-NL"/>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090" indent="0" algn="ctr">
              <a:buNone/>
              <a:defRPr>
                <a:solidFill>
                  <a:schemeClr val="tx1">
                    <a:tint val="75000"/>
                  </a:schemeClr>
                </a:solidFill>
              </a:defRPr>
            </a:lvl2pPr>
            <a:lvl3pPr marL="914180" indent="0" algn="ctr">
              <a:buNone/>
              <a:defRPr>
                <a:solidFill>
                  <a:schemeClr val="tx1">
                    <a:tint val="75000"/>
                  </a:schemeClr>
                </a:solidFill>
              </a:defRPr>
            </a:lvl3pPr>
            <a:lvl4pPr marL="1371270" indent="0" algn="ctr">
              <a:buNone/>
              <a:defRPr>
                <a:solidFill>
                  <a:schemeClr val="tx1">
                    <a:tint val="75000"/>
                  </a:schemeClr>
                </a:solidFill>
              </a:defRPr>
            </a:lvl4pPr>
            <a:lvl5pPr marL="1828361" indent="0" algn="ctr">
              <a:buNone/>
              <a:defRPr>
                <a:solidFill>
                  <a:schemeClr val="tx1">
                    <a:tint val="75000"/>
                  </a:schemeClr>
                </a:solidFill>
              </a:defRPr>
            </a:lvl5pPr>
            <a:lvl6pPr marL="2285451" indent="0" algn="ctr">
              <a:buNone/>
              <a:defRPr>
                <a:solidFill>
                  <a:schemeClr val="tx1">
                    <a:tint val="75000"/>
                  </a:schemeClr>
                </a:solidFill>
              </a:defRPr>
            </a:lvl6pPr>
            <a:lvl7pPr marL="2742542" indent="0" algn="ctr">
              <a:buNone/>
              <a:defRPr>
                <a:solidFill>
                  <a:schemeClr val="tx1">
                    <a:tint val="75000"/>
                  </a:schemeClr>
                </a:solidFill>
              </a:defRPr>
            </a:lvl7pPr>
            <a:lvl8pPr marL="3199632" indent="0" algn="ctr">
              <a:buNone/>
              <a:defRPr>
                <a:solidFill>
                  <a:schemeClr val="tx1">
                    <a:tint val="75000"/>
                  </a:schemeClr>
                </a:solidFill>
              </a:defRPr>
            </a:lvl8pPr>
            <a:lvl9pPr marL="3656722" indent="0" algn="ctr">
              <a:buNone/>
              <a:defRPr>
                <a:solidFill>
                  <a:schemeClr val="tx1">
                    <a:tint val="75000"/>
                  </a:schemeClr>
                </a:solidFill>
              </a:defRPr>
            </a:lvl9pPr>
          </a:lstStyle>
          <a:p>
            <a:r>
              <a:rPr lang="en-US" smtClean="0"/>
              <a:t>Click to edit Master subtitle style</a:t>
            </a:r>
            <a:endParaRPr lang="nl-NL"/>
          </a:p>
        </p:txBody>
      </p:sp>
      <p:sp>
        <p:nvSpPr>
          <p:cNvPr id="4" name="Date Placeholder 3"/>
          <p:cNvSpPr>
            <a:spLocks noGrp="1"/>
          </p:cNvSpPr>
          <p:nvPr>
            <p:ph type="dt" sz="half" idx="10"/>
          </p:nvPr>
        </p:nvSpPr>
        <p:spPr/>
        <p:txBody>
          <a:bodyPr/>
          <a:lstStyle>
            <a:lvl1pPr>
              <a:defRPr/>
            </a:lvl1pPr>
          </a:lstStyle>
          <a:p>
            <a:fld id="{0BA27F5E-F2FC-244D-8C4F-EB4D1D445411}" type="datetime1">
              <a:rPr lang="en-US">
                <a:latin typeface="Calibri"/>
              </a:rPr>
              <a:pPr/>
              <a:t>07-05-14</a:t>
            </a:fld>
            <a:endParaRPr lang="nl-NL">
              <a:latin typeface="Calibri"/>
            </a:endParaRPr>
          </a:p>
        </p:txBody>
      </p:sp>
      <p:sp>
        <p:nvSpPr>
          <p:cNvPr id="5" name="Footer Placeholder 4"/>
          <p:cNvSpPr>
            <a:spLocks noGrp="1"/>
          </p:cNvSpPr>
          <p:nvPr>
            <p:ph type="ftr" sz="quarter" idx="11"/>
          </p:nvPr>
        </p:nvSpPr>
        <p:spPr/>
        <p:txBody>
          <a:bodyPr/>
          <a:lstStyle>
            <a:lvl1pPr>
              <a:defRPr/>
            </a:lvl1pPr>
          </a:lstStyle>
          <a:p>
            <a:pPr>
              <a:defRPr/>
            </a:pPr>
            <a:endParaRPr lang="nl-NL">
              <a:solidFill>
                <a:prstClr val="white">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44F2E472-7D1E-6C47-8591-E1C3B966874E}" type="slidenum">
              <a:rPr lang="nl-NL">
                <a:latin typeface="Calibri"/>
              </a:rPr>
              <a:pPr/>
              <a:t>‹nr.›</a:t>
            </a:fld>
            <a:endParaRPr lang="nl-NL">
              <a:latin typeface="Calibri"/>
            </a:endParaRPr>
          </a:p>
        </p:txBody>
      </p:sp>
    </p:spTree>
    <p:extLst>
      <p:ext uri="{BB962C8B-B14F-4D97-AF65-F5344CB8AC3E}">
        <p14:creationId xmlns:p14="http://schemas.microsoft.com/office/powerpoint/2010/main" val="3891022146"/>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NL"/>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a:p>
        </p:txBody>
      </p:sp>
      <p:sp>
        <p:nvSpPr>
          <p:cNvPr id="4" name="Date Placeholder 3"/>
          <p:cNvSpPr>
            <a:spLocks noGrp="1"/>
          </p:cNvSpPr>
          <p:nvPr>
            <p:ph type="dt" sz="half" idx="10"/>
          </p:nvPr>
        </p:nvSpPr>
        <p:spPr/>
        <p:txBody>
          <a:bodyPr/>
          <a:lstStyle>
            <a:lvl1pPr>
              <a:defRPr/>
            </a:lvl1pPr>
          </a:lstStyle>
          <a:p>
            <a:fld id="{6BF0A078-6950-A44E-A88A-4AEB92DCB1F8}" type="datetime1">
              <a:rPr lang="en-US">
                <a:latin typeface="Calibri"/>
              </a:rPr>
              <a:pPr/>
              <a:t>07-05-14</a:t>
            </a:fld>
            <a:endParaRPr lang="nl-NL">
              <a:latin typeface="Calibri"/>
            </a:endParaRPr>
          </a:p>
        </p:txBody>
      </p:sp>
      <p:sp>
        <p:nvSpPr>
          <p:cNvPr id="5" name="Footer Placeholder 4"/>
          <p:cNvSpPr>
            <a:spLocks noGrp="1"/>
          </p:cNvSpPr>
          <p:nvPr>
            <p:ph type="ftr" sz="quarter" idx="11"/>
          </p:nvPr>
        </p:nvSpPr>
        <p:spPr/>
        <p:txBody>
          <a:bodyPr/>
          <a:lstStyle>
            <a:lvl1pPr>
              <a:defRPr/>
            </a:lvl1pPr>
          </a:lstStyle>
          <a:p>
            <a:pPr>
              <a:defRPr/>
            </a:pPr>
            <a:endParaRPr lang="nl-NL">
              <a:solidFill>
                <a:prstClr val="white">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17395AC3-1A10-ED4A-8F2A-5BB5C831200B}" type="slidenum">
              <a:rPr lang="nl-NL">
                <a:latin typeface="Calibri"/>
              </a:rPr>
              <a:pPr/>
              <a:t>‹nr.›</a:t>
            </a:fld>
            <a:endParaRPr lang="nl-NL">
              <a:latin typeface="Calibri"/>
            </a:endParaRPr>
          </a:p>
        </p:txBody>
      </p:sp>
    </p:spTree>
    <p:extLst>
      <p:ext uri="{BB962C8B-B14F-4D97-AF65-F5344CB8AC3E}">
        <p14:creationId xmlns:p14="http://schemas.microsoft.com/office/powerpoint/2010/main" val="3276439895"/>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7041"/>
            <a:ext cx="7772400" cy="1362075"/>
          </a:xfrm>
        </p:spPr>
        <p:txBody>
          <a:bodyPr anchor="t"/>
          <a:lstStyle>
            <a:lvl1pPr algn="l">
              <a:defRPr sz="4000" b="1" cap="all"/>
            </a:lvl1pPr>
          </a:lstStyle>
          <a:p>
            <a:r>
              <a:rPr lang="en-US" smtClean="0"/>
              <a:t>Click to edit Master title style</a:t>
            </a:r>
            <a:endParaRPr lang="nl-NL"/>
          </a:p>
        </p:txBody>
      </p:sp>
      <p:sp>
        <p:nvSpPr>
          <p:cNvPr id="3" name="Text Placeholder 2"/>
          <p:cNvSpPr>
            <a:spLocks noGrp="1"/>
          </p:cNvSpPr>
          <p:nvPr>
            <p:ph type="body" idx="1"/>
          </p:nvPr>
        </p:nvSpPr>
        <p:spPr>
          <a:xfrm>
            <a:off x="722313" y="2906717"/>
            <a:ext cx="7772400" cy="1500187"/>
          </a:xfrm>
        </p:spPr>
        <p:txBody>
          <a:bodyPr anchor="b"/>
          <a:lstStyle>
            <a:lvl1pPr marL="0" indent="0">
              <a:buNone/>
              <a:defRPr sz="2000">
                <a:solidFill>
                  <a:schemeClr val="tx1">
                    <a:tint val="75000"/>
                  </a:schemeClr>
                </a:solidFill>
              </a:defRPr>
            </a:lvl1pPr>
            <a:lvl2pPr marL="457090" indent="0">
              <a:buNone/>
              <a:defRPr sz="1800">
                <a:solidFill>
                  <a:schemeClr val="tx1">
                    <a:tint val="75000"/>
                  </a:schemeClr>
                </a:solidFill>
              </a:defRPr>
            </a:lvl2pPr>
            <a:lvl3pPr marL="914180" indent="0">
              <a:buNone/>
              <a:defRPr sz="1600">
                <a:solidFill>
                  <a:schemeClr val="tx1">
                    <a:tint val="75000"/>
                  </a:schemeClr>
                </a:solidFill>
              </a:defRPr>
            </a:lvl3pPr>
            <a:lvl4pPr marL="1371270" indent="0">
              <a:buNone/>
              <a:defRPr sz="1400">
                <a:solidFill>
                  <a:schemeClr val="tx1">
                    <a:tint val="75000"/>
                  </a:schemeClr>
                </a:solidFill>
              </a:defRPr>
            </a:lvl4pPr>
            <a:lvl5pPr marL="1828361" indent="0">
              <a:buNone/>
              <a:defRPr sz="1400">
                <a:solidFill>
                  <a:schemeClr val="tx1">
                    <a:tint val="75000"/>
                  </a:schemeClr>
                </a:solidFill>
              </a:defRPr>
            </a:lvl5pPr>
            <a:lvl6pPr marL="2285451" indent="0">
              <a:buNone/>
              <a:defRPr sz="1400">
                <a:solidFill>
                  <a:schemeClr val="tx1">
                    <a:tint val="75000"/>
                  </a:schemeClr>
                </a:solidFill>
              </a:defRPr>
            </a:lvl6pPr>
            <a:lvl7pPr marL="2742542" indent="0">
              <a:buNone/>
              <a:defRPr sz="1400">
                <a:solidFill>
                  <a:schemeClr val="tx1">
                    <a:tint val="75000"/>
                  </a:schemeClr>
                </a:solidFill>
              </a:defRPr>
            </a:lvl7pPr>
            <a:lvl8pPr marL="3199632" indent="0">
              <a:buNone/>
              <a:defRPr sz="1400">
                <a:solidFill>
                  <a:schemeClr val="tx1">
                    <a:tint val="75000"/>
                  </a:schemeClr>
                </a:solidFill>
              </a:defRPr>
            </a:lvl8pPr>
            <a:lvl9pPr marL="3656722"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fld id="{448AEE1A-1A8C-6445-B586-7168A41EB6C5}" type="datetime1">
              <a:rPr lang="en-US">
                <a:latin typeface="Calibri"/>
              </a:rPr>
              <a:pPr/>
              <a:t>07-05-14</a:t>
            </a:fld>
            <a:endParaRPr lang="nl-NL">
              <a:latin typeface="Calibri"/>
            </a:endParaRPr>
          </a:p>
        </p:txBody>
      </p:sp>
      <p:sp>
        <p:nvSpPr>
          <p:cNvPr id="5" name="Footer Placeholder 4"/>
          <p:cNvSpPr>
            <a:spLocks noGrp="1"/>
          </p:cNvSpPr>
          <p:nvPr>
            <p:ph type="ftr" sz="quarter" idx="11"/>
          </p:nvPr>
        </p:nvSpPr>
        <p:spPr/>
        <p:txBody>
          <a:bodyPr/>
          <a:lstStyle>
            <a:lvl1pPr>
              <a:defRPr/>
            </a:lvl1pPr>
          </a:lstStyle>
          <a:p>
            <a:pPr>
              <a:defRPr/>
            </a:pPr>
            <a:endParaRPr lang="nl-NL">
              <a:solidFill>
                <a:prstClr val="white">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603F0B7A-05E5-6947-832B-71A7FBA366B8}" type="slidenum">
              <a:rPr lang="nl-NL">
                <a:latin typeface="Calibri"/>
              </a:rPr>
              <a:pPr/>
              <a:t>‹nr.›</a:t>
            </a:fld>
            <a:endParaRPr lang="nl-NL">
              <a:latin typeface="Calibri"/>
            </a:endParaRPr>
          </a:p>
        </p:txBody>
      </p:sp>
    </p:spTree>
    <p:extLst>
      <p:ext uri="{BB962C8B-B14F-4D97-AF65-F5344CB8AC3E}">
        <p14:creationId xmlns:p14="http://schemas.microsoft.com/office/powerpoint/2010/main" val="3252594982"/>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NL"/>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a:p>
        </p:txBody>
      </p:sp>
      <p:sp>
        <p:nvSpPr>
          <p:cNvPr id="5" name="Date Placeholder 3"/>
          <p:cNvSpPr>
            <a:spLocks noGrp="1"/>
          </p:cNvSpPr>
          <p:nvPr>
            <p:ph type="dt" sz="half" idx="10"/>
          </p:nvPr>
        </p:nvSpPr>
        <p:spPr/>
        <p:txBody>
          <a:bodyPr/>
          <a:lstStyle>
            <a:lvl1pPr>
              <a:defRPr/>
            </a:lvl1pPr>
          </a:lstStyle>
          <a:p>
            <a:fld id="{C53ABE09-711B-CE4A-969E-E89A6A6AFED3}" type="datetime1">
              <a:rPr lang="en-US">
                <a:latin typeface="Calibri"/>
              </a:rPr>
              <a:pPr/>
              <a:t>07-05-14</a:t>
            </a:fld>
            <a:endParaRPr lang="nl-NL">
              <a:latin typeface="Calibri"/>
            </a:endParaRPr>
          </a:p>
        </p:txBody>
      </p:sp>
      <p:sp>
        <p:nvSpPr>
          <p:cNvPr id="6" name="Footer Placeholder 4"/>
          <p:cNvSpPr>
            <a:spLocks noGrp="1"/>
          </p:cNvSpPr>
          <p:nvPr>
            <p:ph type="ftr" sz="quarter" idx="11"/>
          </p:nvPr>
        </p:nvSpPr>
        <p:spPr/>
        <p:txBody>
          <a:bodyPr/>
          <a:lstStyle>
            <a:lvl1pPr>
              <a:defRPr/>
            </a:lvl1pPr>
          </a:lstStyle>
          <a:p>
            <a:pPr>
              <a:defRPr/>
            </a:pPr>
            <a:endParaRPr lang="nl-NL">
              <a:solidFill>
                <a:prstClr val="white">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3CFF4BA7-D95F-754A-94EA-A4D3991A1E97}" type="slidenum">
              <a:rPr lang="nl-NL">
                <a:latin typeface="Calibri"/>
              </a:rPr>
              <a:pPr/>
              <a:t>‹nr.›</a:t>
            </a:fld>
            <a:endParaRPr lang="nl-NL">
              <a:latin typeface="Calibri"/>
            </a:endParaRPr>
          </a:p>
        </p:txBody>
      </p:sp>
    </p:spTree>
    <p:extLst>
      <p:ext uri="{BB962C8B-B14F-4D97-AF65-F5344CB8AC3E}">
        <p14:creationId xmlns:p14="http://schemas.microsoft.com/office/powerpoint/2010/main" val="3921188453"/>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NL"/>
          </a:p>
        </p:txBody>
      </p:sp>
      <p:sp>
        <p:nvSpPr>
          <p:cNvPr id="3" name="Text Placeholder 2"/>
          <p:cNvSpPr>
            <a:spLocks noGrp="1"/>
          </p:cNvSpPr>
          <p:nvPr>
            <p:ph type="body" idx="1"/>
          </p:nvPr>
        </p:nvSpPr>
        <p:spPr>
          <a:xfrm>
            <a:off x="457200" y="1535113"/>
            <a:ext cx="4040188" cy="639763"/>
          </a:xfrm>
        </p:spPr>
        <p:txBody>
          <a:bodyPr anchor="b"/>
          <a:lstStyle>
            <a:lvl1pPr marL="0" indent="0">
              <a:buNone/>
              <a:defRPr sz="2400" b="1"/>
            </a:lvl1pPr>
            <a:lvl2pPr marL="457090" indent="0">
              <a:buNone/>
              <a:defRPr sz="2000" b="1"/>
            </a:lvl2pPr>
            <a:lvl3pPr marL="914180" indent="0">
              <a:buNone/>
              <a:defRPr sz="1800" b="1"/>
            </a:lvl3pPr>
            <a:lvl4pPr marL="1371270" indent="0">
              <a:buNone/>
              <a:defRPr sz="1600" b="1"/>
            </a:lvl4pPr>
            <a:lvl5pPr marL="1828361" indent="0">
              <a:buNone/>
              <a:defRPr sz="1600" b="1"/>
            </a:lvl5pPr>
            <a:lvl6pPr marL="2285451" indent="0">
              <a:buNone/>
              <a:defRPr sz="1600" b="1"/>
            </a:lvl6pPr>
            <a:lvl7pPr marL="2742542" indent="0">
              <a:buNone/>
              <a:defRPr sz="1600" b="1"/>
            </a:lvl7pPr>
            <a:lvl8pPr marL="3199632" indent="0">
              <a:buNone/>
              <a:defRPr sz="1600" b="1"/>
            </a:lvl8pPr>
            <a:lvl9pPr marL="3656722"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a:p>
        </p:txBody>
      </p:sp>
      <p:sp>
        <p:nvSpPr>
          <p:cNvPr id="5" name="Text Placeholder 4"/>
          <p:cNvSpPr>
            <a:spLocks noGrp="1"/>
          </p:cNvSpPr>
          <p:nvPr>
            <p:ph type="body" sz="quarter" idx="3"/>
          </p:nvPr>
        </p:nvSpPr>
        <p:spPr>
          <a:xfrm>
            <a:off x="4645117" y="1535113"/>
            <a:ext cx="4041775" cy="639763"/>
          </a:xfrm>
        </p:spPr>
        <p:txBody>
          <a:bodyPr anchor="b"/>
          <a:lstStyle>
            <a:lvl1pPr marL="0" indent="0">
              <a:buNone/>
              <a:defRPr sz="2400" b="1"/>
            </a:lvl1pPr>
            <a:lvl2pPr marL="457090" indent="0">
              <a:buNone/>
              <a:defRPr sz="2000" b="1"/>
            </a:lvl2pPr>
            <a:lvl3pPr marL="914180" indent="0">
              <a:buNone/>
              <a:defRPr sz="1800" b="1"/>
            </a:lvl3pPr>
            <a:lvl4pPr marL="1371270" indent="0">
              <a:buNone/>
              <a:defRPr sz="1600" b="1"/>
            </a:lvl4pPr>
            <a:lvl5pPr marL="1828361" indent="0">
              <a:buNone/>
              <a:defRPr sz="1600" b="1"/>
            </a:lvl5pPr>
            <a:lvl6pPr marL="2285451" indent="0">
              <a:buNone/>
              <a:defRPr sz="1600" b="1"/>
            </a:lvl6pPr>
            <a:lvl7pPr marL="2742542" indent="0">
              <a:buNone/>
              <a:defRPr sz="1600" b="1"/>
            </a:lvl7pPr>
            <a:lvl8pPr marL="3199632" indent="0">
              <a:buNone/>
              <a:defRPr sz="1600" b="1"/>
            </a:lvl8pPr>
            <a:lvl9pPr marL="3656722"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11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a:p>
        </p:txBody>
      </p:sp>
      <p:sp>
        <p:nvSpPr>
          <p:cNvPr id="7" name="Date Placeholder 3"/>
          <p:cNvSpPr>
            <a:spLocks noGrp="1"/>
          </p:cNvSpPr>
          <p:nvPr>
            <p:ph type="dt" sz="half" idx="10"/>
          </p:nvPr>
        </p:nvSpPr>
        <p:spPr/>
        <p:txBody>
          <a:bodyPr/>
          <a:lstStyle>
            <a:lvl1pPr>
              <a:defRPr/>
            </a:lvl1pPr>
          </a:lstStyle>
          <a:p>
            <a:fld id="{BC948C1F-D359-E544-9862-377E0E505C79}" type="datetime1">
              <a:rPr lang="en-US">
                <a:latin typeface="Calibri"/>
              </a:rPr>
              <a:pPr/>
              <a:t>07-05-14</a:t>
            </a:fld>
            <a:endParaRPr lang="nl-NL">
              <a:latin typeface="Calibri"/>
            </a:endParaRPr>
          </a:p>
        </p:txBody>
      </p:sp>
      <p:sp>
        <p:nvSpPr>
          <p:cNvPr id="8" name="Footer Placeholder 4"/>
          <p:cNvSpPr>
            <a:spLocks noGrp="1"/>
          </p:cNvSpPr>
          <p:nvPr>
            <p:ph type="ftr" sz="quarter" idx="11"/>
          </p:nvPr>
        </p:nvSpPr>
        <p:spPr/>
        <p:txBody>
          <a:bodyPr/>
          <a:lstStyle>
            <a:lvl1pPr>
              <a:defRPr/>
            </a:lvl1pPr>
          </a:lstStyle>
          <a:p>
            <a:pPr>
              <a:defRPr/>
            </a:pPr>
            <a:endParaRPr lang="nl-NL">
              <a:solidFill>
                <a:prstClr val="white">
                  <a:tint val="75000"/>
                </a:prstClr>
              </a:solidFill>
            </a:endParaRPr>
          </a:p>
        </p:txBody>
      </p:sp>
      <p:sp>
        <p:nvSpPr>
          <p:cNvPr id="9" name="Slide Number Placeholder 5"/>
          <p:cNvSpPr>
            <a:spLocks noGrp="1"/>
          </p:cNvSpPr>
          <p:nvPr>
            <p:ph type="sldNum" sz="quarter" idx="12"/>
          </p:nvPr>
        </p:nvSpPr>
        <p:spPr/>
        <p:txBody>
          <a:bodyPr/>
          <a:lstStyle>
            <a:lvl1pPr>
              <a:defRPr/>
            </a:lvl1pPr>
          </a:lstStyle>
          <a:p>
            <a:fld id="{479CDA1F-EBE1-9A4E-9604-7B88FF939985}" type="slidenum">
              <a:rPr lang="nl-NL">
                <a:latin typeface="Calibri"/>
              </a:rPr>
              <a:pPr/>
              <a:t>‹nr.›</a:t>
            </a:fld>
            <a:endParaRPr lang="nl-NL">
              <a:latin typeface="Calibri"/>
            </a:endParaRPr>
          </a:p>
        </p:txBody>
      </p:sp>
    </p:spTree>
    <p:extLst>
      <p:ext uri="{BB962C8B-B14F-4D97-AF65-F5344CB8AC3E}">
        <p14:creationId xmlns:p14="http://schemas.microsoft.com/office/powerpoint/2010/main" val="4165467903"/>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NL"/>
          </a:p>
        </p:txBody>
      </p:sp>
      <p:sp>
        <p:nvSpPr>
          <p:cNvPr id="3" name="Date Placeholder 3"/>
          <p:cNvSpPr>
            <a:spLocks noGrp="1"/>
          </p:cNvSpPr>
          <p:nvPr>
            <p:ph type="dt" sz="half" idx="10"/>
          </p:nvPr>
        </p:nvSpPr>
        <p:spPr/>
        <p:txBody>
          <a:bodyPr/>
          <a:lstStyle>
            <a:lvl1pPr>
              <a:defRPr/>
            </a:lvl1pPr>
          </a:lstStyle>
          <a:p>
            <a:fld id="{2117B48B-DD11-0A4D-951F-7177411AC2A0}" type="datetime1">
              <a:rPr lang="en-US">
                <a:latin typeface="Calibri"/>
              </a:rPr>
              <a:pPr/>
              <a:t>07-05-14</a:t>
            </a:fld>
            <a:endParaRPr lang="nl-NL">
              <a:latin typeface="Calibri"/>
            </a:endParaRPr>
          </a:p>
        </p:txBody>
      </p:sp>
      <p:sp>
        <p:nvSpPr>
          <p:cNvPr id="4" name="Footer Placeholder 4"/>
          <p:cNvSpPr>
            <a:spLocks noGrp="1"/>
          </p:cNvSpPr>
          <p:nvPr>
            <p:ph type="ftr" sz="quarter" idx="11"/>
          </p:nvPr>
        </p:nvSpPr>
        <p:spPr/>
        <p:txBody>
          <a:bodyPr/>
          <a:lstStyle>
            <a:lvl1pPr>
              <a:defRPr/>
            </a:lvl1pPr>
          </a:lstStyle>
          <a:p>
            <a:pPr>
              <a:defRPr/>
            </a:pPr>
            <a:endParaRPr lang="nl-NL">
              <a:solidFill>
                <a:prstClr val="white">
                  <a:tint val="75000"/>
                </a:prstClr>
              </a:solidFill>
            </a:endParaRPr>
          </a:p>
        </p:txBody>
      </p:sp>
      <p:sp>
        <p:nvSpPr>
          <p:cNvPr id="5" name="Slide Number Placeholder 5"/>
          <p:cNvSpPr>
            <a:spLocks noGrp="1"/>
          </p:cNvSpPr>
          <p:nvPr>
            <p:ph type="sldNum" sz="quarter" idx="12"/>
          </p:nvPr>
        </p:nvSpPr>
        <p:spPr/>
        <p:txBody>
          <a:bodyPr/>
          <a:lstStyle>
            <a:lvl1pPr>
              <a:defRPr/>
            </a:lvl1pPr>
          </a:lstStyle>
          <a:p>
            <a:fld id="{2A06A715-8741-684C-BF96-52A76D7CBD64}" type="slidenum">
              <a:rPr lang="nl-NL">
                <a:latin typeface="Calibri"/>
              </a:rPr>
              <a:pPr/>
              <a:t>‹nr.›</a:t>
            </a:fld>
            <a:endParaRPr lang="nl-NL">
              <a:latin typeface="Calibri"/>
            </a:endParaRPr>
          </a:p>
        </p:txBody>
      </p:sp>
    </p:spTree>
    <p:extLst>
      <p:ext uri="{BB962C8B-B14F-4D97-AF65-F5344CB8AC3E}">
        <p14:creationId xmlns:p14="http://schemas.microsoft.com/office/powerpoint/2010/main" val="3549765138"/>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fld id="{59AE8E88-79EE-0F41-B85A-FCFDA425F625}" type="datetime1">
              <a:rPr lang="en-US">
                <a:latin typeface="Calibri"/>
              </a:rPr>
              <a:pPr/>
              <a:t>07-05-14</a:t>
            </a:fld>
            <a:endParaRPr lang="nl-NL">
              <a:latin typeface="Calibri"/>
            </a:endParaRPr>
          </a:p>
        </p:txBody>
      </p:sp>
      <p:sp>
        <p:nvSpPr>
          <p:cNvPr id="3" name="Footer Placeholder 4"/>
          <p:cNvSpPr>
            <a:spLocks noGrp="1"/>
          </p:cNvSpPr>
          <p:nvPr>
            <p:ph type="ftr" sz="quarter" idx="11"/>
          </p:nvPr>
        </p:nvSpPr>
        <p:spPr/>
        <p:txBody>
          <a:bodyPr/>
          <a:lstStyle>
            <a:lvl1pPr>
              <a:defRPr/>
            </a:lvl1pPr>
          </a:lstStyle>
          <a:p>
            <a:pPr>
              <a:defRPr/>
            </a:pPr>
            <a:endParaRPr lang="nl-NL">
              <a:solidFill>
                <a:prstClr val="white">
                  <a:tint val="75000"/>
                </a:prstClr>
              </a:solidFill>
            </a:endParaRPr>
          </a:p>
        </p:txBody>
      </p:sp>
      <p:sp>
        <p:nvSpPr>
          <p:cNvPr id="4" name="Slide Number Placeholder 5"/>
          <p:cNvSpPr>
            <a:spLocks noGrp="1"/>
          </p:cNvSpPr>
          <p:nvPr>
            <p:ph type="sldNum" sz="quarter" idx="12"/>
          </p:nvPr>
        </p:nvSpPr>
        <p:spPr/>
        <p:txBody>
          <a:bodyPr/>
          <a:lstStyle>
            <a:lvl1pPr>
              <a:defRPr/>
            </a:lvl1pPr>
          </a:lstStyle>
          <a:p>
            <a:fld id="{5FA8E17B-D65F-DE4E-BB9F-375D92E65916}" type="slidenum">
              <a:rPr lang="nl-NL">
                <a:latin typeface="Calibri"/>
              </a:rPr>
              <a:pPr/>
              <a:t>‹nr.›</a:t>
            </a:fld>
            <a:endParaRPr lang="nl-NL">
              <a:latin typeface="Calibri"/>
            </a:endParaRPr>
          </a:p>
        </p:txBody>
      </p:sp>
    </p:spTree>
    <p:extLst>
      <p:ext uri="{BB962C8B-B14F-4D97-AF65-F5344CB8AC3E}">
        <p14:creationId xmlns:p14="http://schemas.microsoft.com/office/powerpoint/2010/main" val="1421825067"/>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19" y="273049"/>
            <a:ext cx="3008313" cy="1162051"/>
          </a:xfrm>
        </p:spPr>
        <p:txBody>
          <a:bodyPr anchor="b"/>
          <a:lstStyle>
            <a:lvl1pPr algn="l">
              <a:defRPr sz="2000" b="1"/>
            </a:lvl1pPr>
          </a:lstStyle>
          <a:p>
            <a:r>
              <a:rPr lang="en-US" smtClean="0"/>
              <a:t>Click to edit Master title style</a:t>
            </a:r>
            <a:endParaRPr lang="nl-NL"/>
          </a:p>
        </p:txBody>
      </p:sp>
      <p:sp>
        <p:nvSpPr>
          <p:cNvPr id="3" name="Content Placeholder 2"/>
          <p:cNvSpPr>
            <a:spLocks noGrp="1"/>
          </p:cNvSpPr>
          <p:nvPr>
            <p:ph idx="1"/>
          </p:nvPr>
        </p:nvSpPr>
        <p:spPr>
          <a:xfrm>
            <a:off x="3575051" y="27320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a:p>
        </p:txBody>
      </p:sp>
      <p:sp>
        <p:nvSpPr>
          <p:cNvPr id="4" name="Text Placeholder 3"/>
          <p:cNvSpPr>
            <a:spLocks noGrp="1"/>
          </p:cNvSpPr>
          <p:nvPr>
            <p:ph type="body" sz="half" idx="2"/>
          </p:nvPr>
        </p:nvSpPr>
        <p:spPr>
          <a:xfrm>
            <a:off x="457219" y="1435104"/>
            <a:ext cx="3008313" cy="4691063"/>
          </a:xfrm>
        </p:spPr>
        <p:txBody>
          <a:bodyPr/>
          <a:lstStyle>
            <a:lvl1pPr marL="0" indent="0">
              <a:buNone/>
              <a:defRPr sz="1400"/>
            </a:lvl1pPr>
            <a:lvl2pPr marL="457090" indent="0">
              <a:buNone/>
              <a:defRPr sz="1200"/>
            </a:lvl2pPr>
            <a:lvl3pPr marL="914180" indent="0">
              <a:buNone/>
              <a:defRPr sz="1000"/>
            </a:lvl3pPr>
            <a:lvl4pPr marL="1371270" indent="0">
              <a:buNone/>
              <a:defRPr sz="900"/>
            </a:lvl4pPr>
            <a:lvl5pPr marL="1828361" indent="0">
              <a:buNone/>
              <a:defRPr sz="900"/>
            </a:lvl5pPr>
            <a:lvl6pPr marL="2285451" indent="0">
              <a:buNone/>
              <a:defRPr sz="900"/>
            </a:lvl6pPr>
            <a:lvl7pPr marL="2742542" indent="0">
              <a:buNone/>
              <a:defRPr sz="900"/>
            </a:lvl7pPr>
            <a:lvl8pPr marL="3199632" indent="0">
              <a:buNone/>
              <a:defRPr sz="900"/>
            </a:lvl8pPr>
            <a:lvl9pPr marL="3656722"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fld id="{4A736829-9A77-FA4C-A919-CB130C829E58}" type="datetime1">
              <a:rPr lang="en-US">
                <a:latin typeface="Calibri"/>
              </a:rPr>
              <a:pPr/>
              <a:t>07-05-14</a:t>
            </a:fld>
            <a:endParaRPr lang="nl-NL">
              <a:latin typeface="Calibri"/>
            </a:endParaRPr>
          </a:p>
        </p:txBody>
      </p:sp>
      <p:sp>
        <p:nvSpPr>
          <p:cNvPr id="6" name="Footer Placeholder 4"/>
          <p:cNvSpPr>
            <a:spLocks noGrp="1"/>
          </p:cNvSpPr>
          <p:nvPr>
            <p:ph type="ftr" sz="quarter" idx="11"/>
          </p:nvPr>
        </p:nvSpPr>
        <p:spPr/>
        <p:txBody>
          <a:bodyPr/>
          <a:lstStyle>
            <a:lvl1pPr>
              <a:defRPr/>
            </a:lvl1pPr>
          </a:lstStyle>
          <a:p>
            <a:pPr>
              <a:defRPr/>
            </a:pPr>
            <a:endParaRPr lang="nl-NL">
              <a:solidFill>
                <a:prstClr val="white">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3149A4AF-7B72-BE44-B977-BBDE2889B1B6}" type="slidenum">
              <a:rPr lang="nl-NL">
                <a:latin typeface="Calibri"/>
              </a:rPr>
              <a:pPr/>
              <a:t>‹nr.›</a:t>
            </a:fld>
            <a:endParaRPr lang="nl-NL">
              <a:latin typeface="Calibri"/>
            </a:endParaRPr>
          </a:p>
        </p:txBody>
      </p:sp>
    </p:spTree>
    <p:extLst>
      <p:ext uri="{BB962C8B-B14F-4D97-AF65-F5344CB8AC3E}">
        <p14:creationId xmlns:p14="http://schemas.microsoft.com/office/powerpoint/2010/main" val="3821136776"/>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9"/>
          </a:xfrm>
        </p:spPr>
        <p:txBody>
          <a:bodyPr anchor="b"/>
          <a:lstStyle>
            <a:lvl1pPr algn="l">
              <a:defRPr sz="2000" b="1"/>
            </a:lvl1pPr>
          </a:lstStyle>
          <a:p>
            <a:r>
              <a:rPr lang="en-US" smtClean="0"/>
              <a:t>Click to edit Master title style</a:t>
            </a:r>
            <a:endParaRPr lang="nl-NL"/>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090" indent="0">
              <a:buNone/>
              <a:defRPr sz="2800"/>
            </a:lvl2pPr>
            <a:lvl3pPr marL="914180" indent="0">
              <a:buNone/>
              <a:defRPr sz="2400"/>
            </a:lvl3pPr>
            <a:lvl4pPr marL="1371270" indent="0">
              <a:buNone/>
              <a:defRPr sz="2000"/>
            </a:lvl4pPr>
            <a:lvl5pPr marL="1828361" indent="0">
              <a:buNone/>
              <a:defRPr sz="2000"/>
            </a:lvl5pPr>
            <a:lvl6pPr marL="2285451" indent="0">
              <a:buNone/>
              <a:defRPr sz="2000"/>
            </a:lvl6pPr>
            <a:lvl7pPr marL="2742542" indent="0">
              <a:buNone/>
              <a:defRPr sz="2000"/>
            </a:lvl7pPr>
            <a:lvl8pPr marL="3199632" indent="0">
              <a:buNone/>
              <a:defRPr sz="2000"/>
            </a:lvl8pPr>
            <a:lvl9pPr marL="3656722" indent="0">
              <a:buNone/>
              <a:defRPr sz="2000"/>
            </a:lvl9pPr>
          </a:lstStyle>
          <a:p>
            <a:pPr lvl="0"/>
            <a:endParaRPr lang="nl-NL" noProof="0"/>
          </a:p>
        </p:txBody>
      </p:sp>
      <p:sp>
        <p:nvSpPr>
          <p:cNvPr id="4" name="Text Placeholder 3"/>
          <p:cNvSpPr>
            <a:spLocks noGrp="1"/>
          </p:cNvSpPr>
          <p:nvPr>
            <p:ph type="body" sz="half" idx="2"/>
          </p:nvPr>
        </p:nvSpPr>
        <p:spPr>
          <a:xfrm>
            <a:off x="1792288" y="5367353"/>
            <a:ext cx="5486400" cy="804863"/>
          </a:xfrm>
        </p:spPr>
        <p:txBody>
          <a:bodyPr/>
          <a:lstStyle>
            <a:lvl1pPr marL="0" indent="0">
              <a:buNone/>
              <a:defRPr sz="1400"/>
            </a:lvl1pPr>
            <a:lvl2pPr marL="457090" indent="0">
              <a:buNone/>
              <a:defRPr sz="1200"/>
            </a:lvl2pPr>
            <a:lvl3pPr marL="914180" indent="0">
              <a:buNone/>
              <a:defRPr sz="1000"/>
            </a:lvl3pPr>
            <a:lvl4pPr marL="1371270" indent="0">
              <a:buNone/>
              <a:defRPr sz="900"/>
            </a:lvl4pPr>
            <a:lvl5pPr marL="1828361" indent="0">
              <a:buNone/>
              <a:defRPr sz="900"/>
            </a:lvl5pPr>
            <a:lvl6pPr marL="2285451" indent="0">
              <a:buNone/>
              <a:defRPr sz="900"/>
            </a:lvl6pPr>
            <a:lvl7pPr marL="2742542" indent="0">
              <a:buNone/>
              <a:defRPr sz="900"/>
            </a:lvl7pPr>
            <a:lvl8pPr marL="3199632" indent="0">
              <a:buNone/>
              <a:defRPr sz="900"/>
            </a:lvl8pPr>
            <a:lvl9pPr marL="3656722"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fld id="{AFE4E5B6-A3F7-E445-8E94-259B4ACB8E92}" type="datetime1">
              <a:rPr lang="en-US">
                <a:latin typeface="Calibri"/>
              </a:rPr>
              <a:pPr/>
              <a:t>07-05-14</a:t>
            </a:fld>
            <a:endParaRPr lang="nl-NL">
              <a:latin typeface="Calibri"/>
            </a:endParaRPr>
          </a:p>
        </p:txBody>
      </p:sp>
      <p:sp>
        <p:nvSpPr>
          <p:cNvPr id="6" name="Footer Placeholder 4"/>
          <p:cNvSpPr>
            <a:spLocks noGrp="1"/>
          </p:cNvSpPr>
          <p:nvPr>
            <p:ph type="ftr" sz="quarter" idx="11"/>
          </p:nvPr>
        </p:nvSpPr>
        <p:spPr/>
        <p:txBody>
          <a:bodyPr/>
          <a:lstStyle>
            <a:lvl1pPr>
              <a:defRPr/>
            </a:lvl1pPr>
          </a:lstStyle>
          <a:p>
            <a:pPr>
              <a:defRPr/>
            </a:pPr>
            <a:endParaRPr lang="nl-NL">
              <a:solidFill>
                <a:prstClr val="white">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299B3A90-0029-9E49-A939-192C47403850}" type="slidenum">
              <a:rPr lang="nl-NL">
                <a:latin typeface="Calibri"/>
              </a:rPr>
              <a:pPr/>
              <a:t>‹nr.›</a:t>
            </a:fld>
            <a:endParaRPr lang="nl-NL">
              <a:latin typeface="Calibri"/>
            </a:endParaRPr>
          </a:p>
        </p:txBody>
      </p:sp>
    </p:spTree>
    <p:extLst>
      <p:ext uri="{BB962C8B-B14F-4D97-AF65-F5344CB8AC3E}">
        <p14:creationId xmlns:p14="http://schemas.microsoft.com/office/powerpoint/2010/main" val="2378958250"/>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NL"/>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a:p>
        </p:txBody>
      </p:sp>
      <p:sp>
        <p:nvSpPr>
          <p:cNvPr id="4" name="Date Placeholder 3"/>
          <p:cNvSpPr>
            <a:spLocks noGrp="1"/>
          </p:cNvSpPr>
          <p:nvPr>
            <p:ph type="dt" sz="half" idx="10"/>
          </p:nvPr>
        </p:nvSpPr>
        <p:spPr/>
        <p:txBody>
          <a:bodyPr/>
          <a:lstStyle>
            <a:lvl1pPr>
              <a:defRPr/>
            </a:lvl1pPr>
          </a:lstStyle>
          <a:p>
            <a:fld id="{A3E6C121-DF5E-E149-A5C5-3E25E02A5B70}" type="datetime1">
              <a:rPr lang="en-US">
                <a:latin typeface="Calibri"/>
              </a:rPr>
              <a:pPr/>
              <a:t>07-05-14</a:t>
            </a:fld>
            <a:endParaRPr lang="nl-NL">
              <a:latin typeface="Calibri"/>
            </a:endParaRPr>
          </a:p>
        </p:txBody>
      </p:sp>
      <p:sp>
        <p:nvSpPr>
          <p:cNvPr id="5" name="Footer Placeholder 4"/>
          <p:cNvSpPr>
            <a:spLocks noGrp="1"/>
          </p:cNvSpPr>
          <p:nvPr>
            <p:ph type="ftr" sz="quarter" idx="11"/>
          </p:nvPr>
        </p:nvSpPr>
        <p:spPr/>
        <p:txBody>
          <a:bodyPr/>
          <a:lstStyle>
            <a:lvl1pPr>
              <a:defRPr/>
            </a:lvl1pPr>
          </a:lstStyle>
          <a:p>
            <a:pPr>
              <a:defRPr/>
            </a:pPr>
            <a:endParaRPr lang="nl-NL">
              <a:solidFill>
                <a:prstClr val="white">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DE7EBEC6-122C-0143-88FF-6D31C23FD932}" type="slidenum">
              <a:rPr lang="nl-NL">
                <a:latin typeface="Calibri"/>
              </a:rPr>
              <a:pPr/>
              <a:t>‹nr.›</a:t>
            </a:fld>
            <a:endParaRPr lang="nl-NL">
              <a:latin typeface="Calibri"/>
            </a:endParaRPr>
          </a:p>
        </p:txBody>
      </p:sp>
    </p:spTree>
    <p:extLst>
      <p:ext uri="{BB962C8B-B14F-4D97-AF65-F5344CB8AC3E}">
        <p14:creationId xmlns:p14="http://schemas.microsoft.com/office/powerpoint/2010/main" val="3682963722"/>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776"/>
            <a:ext cx="2057400" cy="5851525"/>
          </a:xfrm>
        </p:spPr>
        <p:txBody>
          <a:bodyPr vert="eaVert"/>
          <a:lstStyle/>
          <a:p>
            <a:r>
              <a:rPr lang="en-US" smtClean="0"/>
              <a:t>Click to edit Master title style</a:t>
            </a:r>
            <a:endParaRPr lang="nl-NL"/>
          </a:p>
        </p:txBody>
      </p:sp>
      <p:sp>
        <p:nvSpPr>
          <p:cNvPr id="3" name="Vertical Text Placeholder 2"/>
          <p:cNvSpPr>
            <a:spLocks noGrp="1"/>
          </p:cNvSpPr>
          <p:nvPr>
            <p:ph type="body" orient="vert" idx="1"/>
          </p:nvPr>
        </p:nvSpPr>
        <p:spPr>
          <a:xfrm>
            <a:off x="457200" y="274776"/>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a:p>
        </p:txBody>
      </p:sp>
      <p:sp>
        <p:nvSpPr>
          <p:cNvPr id="4" name="Date Placeholder 3"/>
          <p:cNvSpPr>
            <a:spLocks noGrp="1"/>
          </p:cNvSpPr>
          <p:nvPr>
            <p:ph type="dt" sz="half" idx="10"/>
          </p:nvPr>
        </p:nvSpPr>
        <p:spPr/>
        <p:txBody>
          <a:bodyPr/>
          <a:lstStyle>
            <a:lvl1pPr>
              <a:defRPr/>
            </a:lvl1pPr>
          </a:lstStyle>
          <a:p>
            <a:fld id="{E3CF5AF8-37A2-E142-98C7-AC78AC0BA9EC}" type="datetime1">
              <a:rPr lang="en-US">
                <a:latin typeface="Calibri"/>
              </a:rPr>
              <a:pPr/>
              <a:t>07-05-14</a:t>
            </a:fld>
            <a:endParaRPr lang="nl-NL">
              <a:latin typeface="Calibri"/>
            </a:endParaRPr>
          </a:p>
        </p:txBody>
      </p:sp>
      <p:sp>
        <p:nvSpPr>
          <p:cNvPr id="5" name="Footer Placeholder 4"/>
          <p:cNvSpPr>
            <a:spLocks noGrp="1"/>
          </p:cNvSpPr>
          <p:nvPr>
            <p:ph type="ftr" sz="quarter" idx="11"/>
          </p:nvPr>
        </p:nvSpPr>
        <p:spPr/>
        <p:txBody>
          <a:bodyPr/>
          <a:lstStyle>
            <a:lvl1pPr>
              <a:defRPr/>
            </a:lvl1pPr>
          </a:lstStyle>
          <a:p>
            <a:pPr>
              <a:defRPr/>
            </a:pPr>
            <a:endParaRPr lang="nl-NL">
              <a:solidFill>
                <a:prstClr val="white">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ADC682FD-FB76-DE48-B57D-815BD533DC97}" type="slidenum">
              <a:rPr lang="nl-NL">
                <a:latin typeface="Calibri"/>
              </a:rPr>
              <a:pPr/>
              <a:t>‹nr.›</a:t>
            </a:fld>
            <a:endParaRPr lang="nl-NL">
              <a:latin typeface="Calibri"/>
            </a:endParaRPr>
          </a:p>
        </p:txBody>
      </p:sp>
    </p:spTree>
    <p:extLst>
      <p:ext uri="{BB962C8B-B14F-4D97-AF65-F5344CB8AC3E}">
        <p14:creationId xmlns:p14="http://schemas.microsoft.com/office/powerpoint/2010/main" val="2671170860"/>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userDrawn="1">
  <p:cSld name="Titeldia">
    <p:spTree>
      <p:nvGrpSpPr>
        <p:cNvPr id="1" name=""/>
        <p:cNvGrpSpPr/>
        <p:nvPr/>
      </p:nvGrpSpPr>
      <p:grpSpPr>
        <a:xfrm>
          <a:off x="0" y="0"/>
          <a:ext cx="0" cy="0"/>
          <a:chOff x="0" y="0"/>
          <a:chExt cx="0" cy="0"/>
        </a:xfrm>
      </p:grpSpPr>
      <p:sp>
        <p:nvSpPr>
          <p:cNvPr id="4" name="Tijdelijke aanduiding voor datum 3"/>
          <p:cNvSpPr>
            <a:spLocks noGrp="1"/>
          </p:cNvSpPr>
          <p:nvPr>
            <p:ph type="dt" sz="half" idx="10"/>
          </p:nvPr>
        </p:nvSpPr>
        <p:spPr>
          <a:xfrm>
            <a:off x="302598" y="6499909"/>
            <a:ext cx="2133600" cy="365125"/>
          </a:xfrm>
          <a:prstGeom prst="rect">
            <a:avLst/>
          </a:prstGeom>
        </p:spPr>
        <p:txBody>
          <a:bodyPr/>
          <a:lstStyle>
            <a:lvl1pPr>
              <a:defRPr/>
            </a:lvl1pPr>
          </a:lstStyle>
          <a:p>
            <a:pPr defTabSz="457200" fontAlgn="base">
              <a:spcBef>
                <a:spcPct val="0"/>
              </a:spcBef>
              <a:spcAft>
                <a:spcPct val="0"/>
              </a:spcAft>
              <a:defRPr/>
            </a:pPr>
            <a:fld id="{640ACBB0-7ECD-3C4E-9C8A-80FDD0A8A618}" type="datetimeFigureOut">
              <a:rPr lang="nl-NL">
                <a:solidFill>
                  <a:prstClr val="black"/>
                </a:solidFill>
                <a:latin typeface="Calibri" charset="0"/>
                <a:ea typeface="ＭＳ Ｐゴシック" charset="0"/>
                <a:cs typeface="ＭＳ Ｐゴシック" charset="0"/>
              </a:rPr>
              <a:pPr defTabSz="457200" fontAlgn="base">
                <a:spcBef>
                  <a:spcPct val="0"/>
                </a:spcBef>
                <a:spcAft>
                  <a:spcPct val="0"/>
                </a:spcAft>
                <a:defRPr/>
              </a:pPr>
              <a:t>04-05-14</a:t>
            </a:fld>
            <a:endParaRPr lang="nl-NL">
              <a:solidFill>
                <a:prstClr val="black"/>
              </a:solidFill>
              <a:latin typeface="Calibri" charset="0"/>
              <a:ea typeface="ＭＳ Ｐゴシック" charset="0"/>
              <a:cs typeface="ＭＳ Ｐゴシック" charset="0"/>
            </a:endParaRPr>
          </a:p>
        </p:txBody>
      </p:sp>
      <p:sp>
        <p:nvSpPr>
          <p:cNvPr id="6" name="Tijdelijke aanduiding voor dianummer 5"/>
          <p:cNvSpPr>
            <a:spLocks noGrp="1"/>
          </p:cNvSpPr>
          <p:nvPr>
            <p:ph type="sldNum" sz="quarter" idx="12"/>
          </p:nvPr>
        </p:nvSpPr>
        <p:spPr>
          <a:xfrm>
            <a:off x="6928662" y="6499909"/>
            <a:ext cx="2133600" cy="365125"/>
          </a:xfrm>
          <a:prstGeom prst="rect">
            <a:avLst/>
          </a:prstGeom>
        </p:spPr>
        <p:txBody>
          <a:bodyPr/>
          <a:lstStyle>
            <a:lvl1pPr>
              <a:defRPr/>
            </a:lvl1pPr>
          </a:lstStyle>
          <a:p>
            <a:pPr defTabSz="457200" fontAlgn="base">
              <a:spcBef>
                <a:spcPct val="0"/>
              </a:spcBef>
              <a:spcAft>
                <a:spcPct val="0"/>
              </a:spcAft>
              <a:defRPr/>
            </a:pPr>
            <a:fld id="{31320476-ECD7-644B-8A6C-3E9D0D98963C}" type="slidenum">
              <a:rPr lang="nl-NL">
                <a:solidFill>
                  <a:prstClr val="black"/>
                </a:solidFill>
                <a:latin typeface="Calibri" charset="0"/>
                <a:ea typeface="ＭＳ Ｐゴシック" charset="0"/>
                <a:cs typeface="ＭＳ Ｐゴシック" charset="0"/>
              </a:rPr>
              <a:pPr defTabSz="457200" fontAlgn="base">
                <a:spcBef>
                  <a:spcPct val="0"/>
                </a:spcBef>
                <a:spcAft>
                  <a:spcPct val="0"/>
                </a:spcAft>
                <a:defRPr/>
              </a:pPr>
              <a:t>‹nr.›</a:t>
            </a:fld>
            <a:endParaRPr lang="nl-NL">
              <a:solidFill>
                <a:prstClr val="black"/>
              </a:solidFill>
              <a:latin typeface="Calibri" charset="0"/>
              <a:ea typeface="ＭＳ Ｐゴシック" charset="0"/>
              <a:cs typeface="ＭＳ Ｐゴシック" charset="0"/>
            </a:endParaRPr>
          </a:p>
        </p:txBody>
      </p:sp>
      <p:sp>
        <p:nvSpPr>
          <p:cNvPr id="5" name="Tijdelijke aanduiding voor titel 1"/>
          <p:cNvSpPr>
            <a:spLocks noGrp="1"/>
          </p:cNvSpPr>
          <p:nvPr>
            <p:ph type="title"/>
          </p:nvPr>
        </p:nvSpPr>
        <p:spPr bwMode="auto">
          <a:xfrm>
            <a:off x="1260000" y="270000"/>
            <a:ext cx="7426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nl-NL" dirty="0"/>
              <a:t>Titelstijl van model bewerken</a:t>
            </a:r>
          </a:p>
        </p:txBody>
      </p:sp>
      <p:sp>
        <p:nvSpPr>
          <p:cNvPr id="7" name="Tijdelijke aanduiding voor tekst 2"/>
          <p:cNvSpPr>
            <a:spLocks noGrp="1"/>
          </p:cNvSpPr>
          <p:nvPr>
            <p:ph idx="1"/>
          </p:nvPr>
        </p:nvSpPr>
        <p:spPr bwMode="auto">
          <a:xfrm>
            <a:off x="1260000" y="1440000"/>
            <a:ext cx="7426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Tree>
    <p:extLst>
      <p:ext uri="{BB962C8B-B14F-4D97-AF65-F5344CB8AC3E}">
        <p14:creationId xmlns:p14="http://schemas.microsoft.com/office/powerpoint/2010/main" val="1271943230"/>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Titelstijl van model bewerken</a:t>
            </a:r>
            <a:endParaRPr lang="nl-NL"/>
          </a:p>
        </p:txBody>
      </p:sp>
      <p:sp>
        <p:nvSpPr>
          <p:cNvPr id="3" name="Tijdelijke aanduiding voor inhoud 2"/>
          <p:cNvSpPr>
            <a:spLocks noGrp="1"/>
          </p:cNvSpPr>
          <p:nvPr>
            <p:ph idx="1"/>
          </p:nvPr>
        </p:nvSpPr>
        <p:spPr/>
        <p:txBody>
          <a:bodyPr/>
          <a:lstStyle/>
          <a:p>
            <a:pPr lvl="0"/>
            <a:r>
              <a:rPr lang="nl-NL" smtClean="0"/>
              <a:t>Klik om de tekststijl van het model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datum 3"/>
          <p:cNvSpPr>
            <a:spLocks noGrp="1"/>
          </p:cNvSpPr>
          <p:nvPr>
            <p:ph type="dt" sz="half" idx="10"/>
          </p:nvPr>
        </p:nvSpPr>
        <p:spPr>
          <a:xfrm>
            <a:off x="302598" y="6499909"/>
            <a:ext cx="2133600" cy="365125"/>
          </a:xfrm>
          <a:prstGeom prst="rect">
            <a:avLst/>
          </a:prstGeom>
        </p:spPr>
        <p:txBody>
          <a:bodyPr/>
          <a:lstStyle>
            <a:lvl1pPr>
              <a:defRPr/>
            </a:lvl1pPr>
          </a:lstStyle>
          <a:p>
            <a:pPr defTabSz="457200" fontAlgn="base">
              <a:spcBef>
                <a:spcPct val="0"/>
              </a:spcBef>
              <a:spcAft>
                <a:spcPct val="0"/>
              </a:spcAft>
              <a:defRPr/>
            </a:pPr>
            <a:fld id="{2CE39672-A983-164E-81DB-F242EBF6DC8C}" type="datetimeFigureOut">
              <a:rPr lang="nl-NL">
                <a:solidFill>
                  <a:prstClr val="black"/>
                </a:solidFill>
                <a:latin typeface="Calibri" charset="0"/>
                <a:ea typeface="ＭＳ Ｐゴシック" charset="0"/>
                <a:cs typeface="ＭＳ Ｐゴシック" charset="0"/>
              </a:rPr>
              <a:pPr defTabSz="457200" fontAlgn="base">
                <a:spcBef>
                  <a:spcPct val="0"/>
                </a:spcBef>
                <a:spcAft>
                  <a:spcPct val="0"/>
                </a:spcAft>
                <a:defRPr/>
              </a:pPr>
              <a:t>04-05-14</a:t>
            </a:fld>
            <a:endParaRPr lang="nl-NL">
              <a:solidFill>
                <a:prstClr val="black"/>
              </a:solidFill>
              <a:latin typeface="Calibri" charset="0"/>
              <a:ea typeface="ＭＳ Ｐゴシック" charset="0"/>
              <a:cs typeface="ＭＳ Ｐゴシック" charset="0"/>
            </a:endParaRPr>
          </a:p>
        </p:txBody>
      </p:sp>
      <p:sp>
        <p:nvSpPr>
          <p:cNvPr id="5" name="Tijdelijke aanduiding voor voettekst 4"/>
          <p:cNvSpPr>
            <a:spLocks noGrp="1"/>
          </p:cNvSpPr>
          <p:nvPr>
            <p:ph type="ftr" sz="quarter" idx="11"/>
          </p:nvPr>
        </p:nvSpPr>
        <p:spPr>
          <a:xfrm>
            <a:off x="3124200" y="6356350"/>
            <a:ext cx="2895600" cy="365125"/>
          </a:xfrm>
          <a:prstGeom prst="rect">
            <a:avLst/>
          </a:prstGeom>
        </p:spPr>
        <p:txBody>
          <a:bodyPr/>
          <a:lstStyle>
            <a:lvl1pPr>
              <a:defRPr/>
            </a:lvl1pPr>
          </a:lstStyle>
          <a:p>
            <a:pPr defTabSz="457200" fontAlgn="base">
              <a:spcBef>
                <a:spcPct val="0"/>
              </a:spcBef>
              <a:spcAft>
                <a:spcPct val="0"/>
              </a:spcAft>
              <a:defRPr/>
            </a:pPr>
            <a:endParaRPr lang="nl-NL">
              <a:solidFill>
                <a:prstClr val="black"/>
              </a:solidFill>
              <a:latin typeface="Calibri" charset="0"/>
              <a:ea typeface="ＭＳ Ｐゴシック" charset="0"/>
              <a:cs typeface="ＭＳ Ｐゴシック" charset="0"/>
            </a:endParaRPr>
          </a:p>
        </p:txBody>
      </p:sp>
      <p:sp>
        <p:nvSpPr>
          <p:cNvPr id="6" name="Tijdelijke aanduiding voor dianummer 5"/>
          <p:cNvSpPr>
            <a:spLocks noGrp="1"/>
          </p:cNvSpPr>
          <p:nvPr>
            <p:ph type="sldNum" sz="quarter" idx="12"/>
          </p:nvPr>
        </p:nvSpPr>
        <p:spPr>
          <a:xfrm>
            <a:off x="6928662" y="6499909"/>
            <a:ext cx="2133600" cy="365125"/>
          </a:xfrm>
          <a:prstGeom prst="rect">
            <a:avLst/>
          </a:prstGeom>
        </p:spPr>
        <p:txBody>
          <a:bodyPr/>
          <a:lstStyle>
            <a:lvl1pPr>
              <a:defRPr/>
            </a:lvl1pPr>
          </a:lstStyle>
          <a:p>
            <a:pPr defTabSz="457200" fontAlgn="base">
              <a:spcBef>
                <a:spcPct val="0"/>
              </a:spcBef>
              <a:spcAft>
                <a:spcPct val="0"/>
              </a:spcAft>
              <a:defRPr/>
            </a:pPr>
            <a:fld id="{84F7B2F4-C5BA-FE42-828F-941C64A99F0D}" type="slidenum">
              <a:rPr lang="nl-NL">
                <a:solidFill>
                  <a:prstClr val="black"/>
                </a:solidFill>
                <a:latin typeface="Calibri" charset="0"/>
                <a:ea typeface="ＭＳ Ｐゴシック" charset="0"/>
                <a:cs typeface="ＭＳ Ｐゴシック" charset="0"/>
              </a:rPr>
              <a:pPr defTabSz="457200" fontAlgn="base">
                <a:spcBef>
                  <a:spcPct val="0"/>
                </a:spcBef>
                <a:spcAft>
                  <a:spcPct val="0"/>
                </a:spcAft>
                <a:defRPr/>
              </a:pPr>
              <a:t>‹nr.›</a:t>
            </a:fld>
            <a:endParaRPr lang="nl-NL">
              <a:solidFill>
                <a:prstClr val="black"/>
              </a:solidFill>
              <a:latin typeface="Calibri" charset="0"/>
              <a:ea typeface="ＭＳ Ｐゴシック" charset="0"/>
              <a:cs typeface="ＭＳ Ｐゴシック" charset="0"/>
            </a:endParaRPr>
          </a:p>
        </p:txBody>
      </p:sp>
    </p:spTree>
    <p:extLst>
      <p:ext uri="{BB962C8B-B14F-4D97-AF65-F5344CB8AC3E}">
        <p14:creationId xmlns:p14="http://schemas.microsoft.com/office/powerpoint/2010/main" val="3457257916"/>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userDrawn="1">
  <p:cSld name="Sectiekop">
    <p:spTree>
      <p:nvGrpSpPr>
        <p:cNvPr id="1" name=""/>
        <p:cNvGrpSpPr/>
        <p:nvPr/>
      </p:nvGrpSpPr>
      <p:grpSpPr>
        <a:xfrm>
          <a:off x="0" y="0"/>
          <a:ext cx="0" cy="0"/>
          <a:chOff x="0" y="0"/>
          <a:chExt cx="0" cy="0"/>
        </a:xfrm>
      </p:grpSpPr>
      <p:sp>
        <p:nvSpPr>
          <p:cNvPr id="4" name="Tijdelijke aanduiding voor datum 3"/>
          <p:cNvSpPr>
            <a:spLocks noGrp="1"/>
          </p:cNvSpPr>
          <p:nvPr>
            <p:ph type="dt" sz="half" idx="10"/>
          </p:nvPr>
        </p:nvSpPr>
        <p:spPr>
          <a:xfrm>
            <a:off x="302598" y="6499909"/>
            <a:ext cx="2133600" cy="365125"/>
          </a:xfrm>
          <a:prstGeom prst="rect">
            <a:avLst/>
          </a:prstGeom>
        </p:spPr>
        <p:txBody>
          <a:bodyPr/>
          <a:lstStyle>
            <a:lvl1pPr>
              <a:defRPr/>
            </a:lvl1pPr>
          </a:lstStyle>
          <a:p>
            <a:pPr defTabSz="457200" fontAlgn="base">
              <a:spcBef>
                <a:spcPct val="0"/>
              </a:spcBef>
              <a:spcAft>
                <a:spcPct val="0"/>
              </a:spcAft>
              <a:defRPr/>
            </a:pPr>
            <a:fld id="{05F1B2DF-1D97-8744-8BF1-B83418D8ED9F}" type="datetimeFigureOut">
              <a:rPr lang="nl-NL">
                <a:solidFill>
                  <a:prstClr val="black"/>
                </a:solidFill>
                <a:latin typeface="Calibri" charset="0"/>
                <a:ea typeface="ＭＳ Ｐゴシック" charset="0"/>
                <a:cs typeface="ＭＳ Ｐゴシック" charset="0"/>
              </a:rPr>
              <a:pPr defTabSz="457200" fontAlgn="base">
                <a:spcBef>
                  <a:spcPct val="0"/>
                </a:spcBef>
                <a:spcAft>
                  <a:spcPct val="0"/>
                </a:spcAft>
                <a:defRPr/>
              </a:pPr>
              <a:t>04-05-14</a:t>
            </a:fld>
            <a:endParaRPr lang="nl-NL">
              <a:solidFill>
                <a:prstClr val="black"/>
              </a:solidFill>
              <a:latin typeface="Calibri" charset="0"/>
              <a:ea typeface="ＭＳ Ｐゴシック" charset="0"/>
              <a:cs typeface="ＭＳ Ｐゴシック" charset="0"/>
            </a:endParaRPr>
          </a:p>
        </p:txBody>
      </p:sp>
      <p:sp>
        <p:nvSpPr>
          <p:cNvPr id="6" name="Tijdelijke aanduiding voor dianummer 5"/>
          <p:cNvSpPr>
            <a:spLocks noGrp="1"/>
          </p:cNvSpPr>
          <p:nvPr>
            <p:ph type="sldNum" sz="quarter" idx="12"/>
          </p:nvPr>
        </p:nvSpPr>
        <p:spPr>
          <a:xfrm>
            <a:off x="6928662" y="6499909"/>
            <a:ext cx="2133600" cy="365125"/>
          </a:xfrm>
          <a:prstGeom prst="rect">
            <a:avLst/>
          </a:prstGeom>
        </p:spPr>
        <p:txBody>
          <a:bodyPr/>
          <a:lstStyle>
            <a:lvl1pPr>
              <a:defRPr/>
            </a:lvl1pPr>
          </a:lstStyle>
          <a:p>
            <a:pPr defTabSz="457200" fontAlgn="base">
              <a:spcBef>
                <a:spcPct val="0"/>
              </a:spcBef>
              <a:spcAft>
                <a:spcPct val="0"/>
              </a:spcAft>
              <a:defRPr/>
            </a:pPr>
            <a:fld id="{60258E06-4D4D-0144-AA20-63DC505B5B63}" type="slidenum">
              <a:rPr lang="nl-NL">
                <a:solidFill>
                  <a:prstClr val="black"/>
                </a:solidFill>
                <a:latin typeface="Calibri" charset="0"/>
                <a:ea typeface="ＭＳ Ｐゴシック" charset="0"/>
                <a:cs typeface="ＭＳ Ｐゴシック" charset="0"/>
              </a:rPr>
              <a:pPr defTabSz="457200" fontAlgn="base">
                <a:spcBef>
                  <a:spcPct val="0"/>
                </a:spcBef>
                <a:spcAft>
                  <a:spcPct val="0"/>
                </a:spcAft>
                <a:defRPr/>
              </a:pPr>
              <a:t>‹nr.›</a:t>
            </a:fld>
            <a:endParaRPr lang="nl-NL">
              <a:solidFill>
                <a:prstClr val="black"/>
              </a:solidFill>
              <a:latin typeface="Calibri" charset="0"/>
              <a:ea typeface="ＭＳ Ｐゴシック" charset="0"/>
              <a:cs typeface="ＭＳ Ｐゴシック" charset="0"/>
            </a:endParaRPr>
          </a:p>
        </p:txBody>
      </p:sp>
      <p:sp>
        <p:nvSpPr>
          <p:cNvPr id="5" name="Tijdelijke aanduiding voor titel 1"/>
          <p:cNvSpPr>
            <a:spLocks noGrp="1"/>
          </p:cNvSpPr>
          <p:nvPr>
            <p:ph type="title"/>
          </p:nvPr>
        </p:nvSpPr>
        <p:spPr bwMode="auto">
          <a:xfrm>
            <a:off x="1260000" y="270000"/>
            <a:ext cx="7426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nl-NL" dirty="0"/>
              <a:t>Titelstijl van model bewerken</a:t>
            </a:r>
          </a:p>
        </p:txBody>
      </p:sp>
      <p:sp>
        <p:nvSpPr>
          <p:cNvPr id="7" name="Tijdelijke aanduiding voor tekst 2"/>
          <p:cNvSpPr>
            <a:spLocks noGrp="1"/>
          </p:cNvSpPr>
          <p:nvPr>
            <p:ph idx="1"/>
          </p:nvPr>
        </p:nvSpPr>
        <p:spPr bwMode="auto">
          <a:xfrm>
            <a:off x="1260000" y="1440000"/>
            <a:ext cx="7426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Tree>
    <p:extLst>
      <p:ext uri="{BB962C8B-B14F-4D97-AF65-F5344CB8AC3E}">
        <p14:creationId xmlns:p14="http://schemas.microsoft.com/office/powerpoint/2010/main" val="56209509"/>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preserve="1" userDrawn="1">
  <p:cSld name="Twee objecten">
    <p:spTree>
      <p:nvGrpSpPr>
        <p:cNvPr id="1" name=""/>
        <p:cNvGrpSpPr/>
        <p:nvPr/>
      </p:nvGrpSpPr>
      <p:grpSpPr>
        <a:xfrm>
          <a:off x="0" y="0"/>
          <a:ext cx="0" cy="0"/>
          <a:chOff x="0" y="0"/>
          <a:chExt cx="0" cy="0"/>
        </a:xfrm>
      </p:grpSpPr>
      <p:sp>
        <p:nvSpPr>
          <p:cNvPr id="5" name="Tijdelijke aanduiding voor datum 3"/>
          <p:cNvSpPr>
            <a:spLocks noGrp="1"/>
          </p:cNvSpPr>
          <p:nvPr>
            <p:ph type="dt" sz="half" idx="10"/>
          </p:nvPr>
        </p:nvSpPr>
        <p:spPr>
          <a:xfrm>
            <a:off x="302598" y="6499909"/>
            <a:ext cx="2133600" cy="365125"/>
          </a:xfrm>
          <a:prstGeom prst="rect">
            <a:avLst/>
          </a:prstGeom>
        </p:spPr>
        <p:txBody>
          <a:bodyPr/>
          <a:lstStyle>
            <a:lvl1pPr>
              <a:defRPr/>
            </a:lvl1pPr>
          </a:lstStyle>
          <a:p>
            <a:pPr defTabSz="457200" fontAlgn="base">
              <a:spcBef>
                <a:spcPct val="0"/>
              </a:spcBef>
              <a:spcAft>
                <a:spcPct val="0"/>
              </a:spcAft>
              <a:defRPr/>
            </a:pPr>
            <a:fld id="{A00E89A9-7234-CF4B-BF6B-F2DA55F7E050}" type="datetimeFigureOut">
              <a:rPr lang="nl-NL">
                <a:solidFill>
                  <a:prstClr val="black"/>
                </a:solidFill>
                <a:latin typeface="Calibri" charset="0"/>
                <a:ea typeface="ＭＳ Ｐゴシック" charset="0"/>
                <a:cs typeface="ＭＳ Ｐゴシック" charset="0"/>
              </a:rPr>
              <a:pPr defTabSz="457200" fontAlgn="base">
                <a:spcBef>
                  <a:spcPct val="0"/>
                </a:spcBef>
                <a:spcAft>
                  <a:spcPct val="0"/>
                </a:spcAft>
                <a:defRPr/>
              </a:pPr>
              <a:t>04-05-14</a:t>
            </a:fld>
            <a:endParaRPr lang="nl-NL">
              <a:solidFill>
                <a:prstClr val="black"/>
              </a:solidFill>
              <a:latin typeface="Calibri" charset="0"/>
              <a:ea typeface="ＭＳ Ｐゴシック" charset="0"/>
              <a:cs typeface="ＭＳ Ｐゴシック" charset="0"/>
            </a:endParaRPr>
          </a:p>
        </p:txBody>
      </p:sp>
      <p:sp>
        <p:nvSpPr>
          <p:cNvPr id="7" name="Tijdelijke aanduiding voor dianummer 5"/>
          <p:cNvSpPr>
            <a:spLocks noGrp="1"/>
          </p:cNvSpPr>
          <p:nvPr>
            <p:ph type="sldNum" sz="quarter" idx="12"/>
          </p:nvPr>
        </p:nvSpPr>
        <p:spPr>
          <a:xfrm>
            <a:off x="6928662" y="6499909"/>
            <a:ext cx="2133600" cy="365125"/>
          </a:xfrm>
          <a:prstGeom prst="rect">
            <a:avLst/>
          </a:prstGeom>
        </p:spPr>
        <p:txBody>
          <a:bodyPr/>
          <a:lstStyle>
            <a:lvl1pPr>
              <a:defRPr/>
            </a:lvl1pPr>
          </a:lstStyle>
          <a:p>
            <a:pPr defTabSz="457200" fontAlgn="base">
              <a:spcBef>
                <a:spcPct val="0"/>
              </a:spcBef>
              <a:spcAft>
                <a:spcPct val="0"/>
              </a:spcAft>
              <a:defRPr/>
            </a:pPr>
            <a:fld id="{8BCA6AEA-CB6B-9344-8A72-962835BB8A5A}" type="slidenum">
              <a:rPr lang="nl-NL">
                <a:solidFill>
                  <a:prstClr val="black"/>
                </a:solidFill>
                <a:latin typeface="Calibri" charset="0"/>
                <a:ea typeface="ＭＳ Ｐゴシック" charset="0"/>
                <a:cs typeface="ＭＳ Ｐゴシック" charset="0"/>
              </a:rPr>
              <a:pPr defTabSz="457200" fontAlgn="base">
                <a:spcBef>
                  <a:spcPct val="0"/>
                </a:spcBef>
                <a:spcAft>
                  <a:spcPct val="0"/>
                </a:spcAft>
                <a:defRPr/>
              </a:pPr>
              <a:t>‹nr.›</a:t>
            </a:fld>
            <a:endParaRPr lang="nl-NL">
              <a:solidFill>
                <a:prstClr val="black"/>
              </a:solidFill>
              <a:latin typeface="Calibri" charset="0"/>
              <a:ea typeface="ＭＳ Ｐゴシック" charset="0"/>
              <a:cs typeface="ＭＳ Ｐゴシック" charset="0"/>
            </a:endParaRPr>
          </a:p>
        </p:txBody>
      </p:sp>
      <p:sp>
        <p:nvSpPr>
          <p:cNvPr id="4" name="Tijdelijke aanduiding voor titel 1"/>
          <p:cNvSpPr>
            <a:spLocks noGrp="1"/>
          </p:cNvSpPr>
          <p:nvPr>
            <p:ph type="title"/>
          </p:nvPr>
        </p:nvSpPr>
        <p:spPr bwMode="auto">
          <a:xfrm>
            <a:off x="1260000" y="270000"/>
            <a:ext cx="7426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nl-NL" dirty="0"/>
              <a:t>Titelstijl van model bewerken</a:t>
            </a:r>
          </a:p>
        </p:txBody>
      </p:sp>
      <p:sp>
        <p:nvSpPr>
          <p:cNvPr id="6" name="Tijdelijke aanduiding voor tekst 2"/>
          <p:cNvSpPr>
            <a:spLocks noGrp="1"/>
          </p:cNvSpPr>
          <p:nvPr>
            <p:ph idx="1"/>
          </p:nvPr>
        </p:nvSpPr>
        <p:spPr bwMode="auto">
          <a:xfrm>
            <a:off x="1260000" y="1440000"/>
            <a:ext cx="7426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Tree>
    <p:extLst>
      <p:ext uri="{BB962C8B-B14F-4D97-AF65-F5344CB8AC3E}">
        <p14:creationId xmlns:p14="http://schemas.microsoft.com/office/powerpoint/2010/main" val="1455980716"/>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preserve="1" userDrawn="1">
  <p:cSld name="Vergelijking">
    <p:spTree>
      <p:nvGrpSpPr>
        <p:cNvPr id="1" name=""/>
        <p:cNvGrpSpPr/>
        <p:nvPr/>
      </p:nvGrpSpPr>
      <p:grpSpPr>
        <a:xfrm>
          <a:off x="0" y="0"/>
          <a:ext cx="0" cy="0"/>
          <a:chOff x="0" y="0"/>
          <a:chExt cx="0" cy="0"/>
        </a:xfrm>
      </p:grpSpPr>
      <p:sp>
        <p:nvSpPr>
          <p:cNvPr id="7" name="Tijdelijke aanduiding voor datum 3"/>
          <p:cNvSpPr>
            <a:spLocks noGrp="1"/>
          </p:cNvSpPr>
          <p:nvPr>
            <p:ph type="dt" sz="half" idx="10"/>
          </p:nvPr>
        </p:nvSpPr>
        <p:spPr>
          <a:xfrm>
            <a:off x="302598" y="6499909"/>
            <a:ext cx="2133600" cy="365125"/>
          </a:xfrm>
          <a:prstGeom prst="rect">
            <a:avLst/>
          </a:prstGeom>
        </p:spPr>
        <p:txBody>
          <a:bodyPr/>
          <a:lstStyle>
            <a:lvl1pPr>
              <a:defRPr/>
            </a:lvl1pPr>
          </a:lstStyle>
          <a:p>
            <a:pPr defTabSz="457200" fontAlgn="base">
              <a:spcBef>
                <a:spcPct val="0"/>
              </a:spcBef>
              <a:spcAft>
                <a:spcPct val="0"/>
              </a:spcAft>
              <a:defRPr/>
            </a:pPr>
            <a:fld id="{89F64894-105E-A04D-9A21-ECAFEE556E25}" type="datetimeFigureOut">
              <a:rPr lang="nl-NL">
                <a:solidFill>
                  <a:prstClr val="black"/>
                </a:solidFill>
                <a:latin typeface="Calibri" charset="0"/>
                <a:ea typeface="ＭＳ Ｐゴシック" charset="0"/>
                <a:cs typeface="ＭＳ Ｐゴシック" charset="0"/>
              </a:rPr>
              <a:pPr defTabSz="457200" fontAlgn="base">
                <a:spcBef>
                  <a:spcPct val="0"/>
                </a:spcBef>
                <a:spcAft>
                  <a:spcPct val="0"/>
                </a:spcAft>
                <a:defRPr/>
              </a:pPr>
              <a:t>04-05-14</a:t>
            </a:fld>
            <a:endParaRPr lang="nl-NL">
              <a:solidFill>
                <a:prstClr val="black"/>
              </a:solidFill>
              <a:latin typeface="Calibri" charset="0"/>
              <a:ea typeface="ＭＳ Ｐゴシック" charset="0"/>
              <a:cs typeface="ＭＳ Ｐゴシック" charset="0"/>
            </a:endParaRPr>
          </a:p>
        </p:txBody>
      </p:sp>
      <p:sp>
        <p:nvSpPr>
          <p:cNvPr id="9" name="Tijdelijke aanduiding voor dianummer 5"/>
          <p:cNvSpPr>
            <a:spLocks noGrp="1"/>
          </p:cNvSpPr>
          <p:nvPr>
            <p:ph type="sldNum" sz="quarter" idx="12"/>
          </p:nvPr>
        </p:nvSpPr>
        <p:spPr>
          <a:xfrm>
            <a:off x="6928662" y="6499909"/>
            <a:ext cx="2133600" cy="365125"/>
          </a:xfrm>
          <a:prstGeom prst="rect">
            <a:avLst/>
          </a:prstGeom>
        </p:spPr>
        <p:txBody>
          <a:bodyPr/>
          <a:lstStyle>
            <a:lvl1pPr>
              <a:defRPr/>
            </a:lvl1pPr>
          </a:lstStyle>
          <a:p>
            <a:pPr defTabSz="457200" fontAlgn="base">
              <a:spcBef>
                <a:spcPct val="0"/>
              </a:spcBef>
              <a:spcAft>
                <a:spcPct val="0"/>
              </a:spcAft>
              <a:defRPr/>
            </a:pPr>
            <a:fld id="{8F3967B4-944B-A448-82A8-2F108357CBB9}" type="slidenum">
              <a:rPr lang="nl-NL">
                <a:solidFill>
                  <a:prstClr val="black"/>
                </a:solidFill>
                <a:latin typeface="Calibri" charset="0"/>
                <a:ea typeface="ＭＳ Ｐゴシック" charset="0"/>
                <a:cs typeface="ＭＳ Ｐゴシック" charset="0"/>
              </a:rPr>
              <a:pPr defTabSz="457200" fontAlgn="base">
                <a:spcBef>
                  <a:spcPct val="0"/>
                </a:spcBef>
                <a:spcAft>
                  <a:spcPct val="0"/>
                </a:spcAft>
                <a:defRPr/>
              </a:pPr>
              <a:t>‹nr.›</a:t>
            </a:fld>
            <a:endParaRPr lang="nl-NL">
              <a:solidFill>
                <a:prstClr val="black"/>
              </a:solidFill>
              <a:latin typeface="Calibri" charset="0"/>
              <a:ea typeface="ＭＳ Ｐゴシック" charset="0"/>
              <a:cs typeface="ＭＳ Ｐゴシック" charset="0"/>
            </a:endParaRPr>
          </a:p>
        </p:txBody>
      </p:sp>
      <p:sp>
        <p:nvSpPr>
          <p:cNvPr id="4" name="Tijdelijke aanduiding voor titel 1"/>
          <p:cNvSpPr>
            <a:spLocks noGrp="1"/>
          </p:cNvSpPr>
          <p:nvPr>
            <p:ph type="title"/>
          </p:nvPr>
        </p:nvSpPr>
        <p:spPr bwMode="auto">
          <a:xfrm>
            <a:off x="1260000" y="270000"/>
            <a:ext cx="7426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nl-NL" dirty="0"/>
              <a:t>Titelstijl van model bewerken</a:t>
            </a:r>
          </a:p>
        </p:txBody>
      </p:sp>
      <p:sp>
        <p:nvSpPr>
          <p:cNvPr id="5" name="Tijdelijke aanduiding voor tekst 2"/>
          <p:cNvSpPr>
            <a:spLocks noGrp="1"/>
          </p:cNvSpPr>
          <p:nvPr>
            <p:ph idx="1"/>
          </p:nvPr>
        </p:nvSpPr>
        <p:spPr bwMode="auto">
          <a:xfrm>
            <a:off x="1260000" y="1440000"/>
            <a:ext cx="7426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Tree>
    <p:extLst>
      <p:ext uri="{BB962C8B-B14F-4D97-AF65-F5344CB8AC3E}">
        <p14:creationId xmlns:p14="http://schemas.microsoft.com/office/powerpoint/2010/main" val="4294911375"/>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preserve="1" userDrawn="1">
  <p:cSld name="Alleen titel">
    <p:spTree>
      <p:nvGrpSpPr>
        <p:cNvPr id="1" name=""/>
        <p:cNvGrpSpPr/>
        <p:nvPr/>
      </p:nvGrpSpPr>
      <p:grpSpPr>
        <a:xfrm>
          <a:off x="0" y="0"/>
          <a:ext cx="0" cy="0"/>
          <a:chOff x="0" y="0"/>
          <a:chExt cx="0" cy="0"/>
        </a:xfrm>
      </p:grpSpPr>
      <p:sp>
        <p:nvSpPr>
          <p:cNvPr id="3" name="Tijdelijke aanduiding voor datum 3"/>
          <p:cNvSpPr>
            <a:spLocks noGrp="1"/>
          </p:cNvSpPr>
          <p:nvPr>
            <p:ph type="dt" sz="half" idx="10"/>
          </p:nvPr>
        </p:nvSpPr>
        <p:spPr>
          <a:xfrm>
            <a:off x="302598" y="6499909"/>
            <a:ext cx="2133600" cy="365125"/>
          </a:xfrm>
          <a:prstGeom prst="rect">
            <a:avLst/>
          </a:prstGeom>
        </p:spPr>
        <p:txBody>
          <a:bodyPr/>
          <a:lstStyle>
            <a:lvl1pPr>
              <a:defRPr/>
            </a:lvl1pPr>
          </a:lstStyle>
          <a:p>
            <a:pPr defTabSz="457200" fontAlgn="base">
              <a:spcBef>
                <a:spcPct val="0"/>
              </a:spcBef>
              <a:spcAft>
                <a:spcPct val="0"/>
              </a:spcAft>
              <a:defRPr/>
            </a:pPr>
            <a:fld id="{A0F511C6-A4D3-FB47-BE8F-2A55726FED00}" type="datetimeFigureOut">
              <a:rPr lang="nl-NL">
                <a:solidFill>
                  <a:prstClr val="black"/>
                </a:solidFill>
                <a:latin typeface="Calibri" charset="0"/>
                <a:ea typeface="ＭＳ Ｐゴシック" charset="0"/>
                <a:cs typeface="ＭＳ Ｐゴシック" charset="0"/>
              </a:rPr>
              <a:pPr defTabSz="457200" fontAlgn="base">
                <a:spcBef>
                  <a:spcPct val="0"/>
                </a:spcBef>
                <a:spcAft>
                  <a:spcPct val="0"/>
                </a:spcAft>
                <a:defRPr/>
              </a:pPr>
              <a:t>04-05-14</a:t>
            </a:fld>
            <a:endParaRPr lang="nl-NL">
              <a:solidFill>
                <a:prstClr val="black"/>
              </a:solidFill>
              <a:latin typeface="Calibri" charset="0"/>
              <a:ea typeface="ＭＳ Ｐゴシック" charset="0"/>
              <a:cs typeface="ＭＳ Ｐゴシック" charset="0"/>
            </a:endParaRPr>
          </a:p>
        </p:txBody>
      </p:sp>
      <p:sp>
        <p:nvSpPr>
          <p:cNvPr id="5" name="Tijdelijke aanduiding voor dianummer 5"/>
          <p:cNvSpPr>
            <a:spLocks noGrp="1"/>
          </p:cNvSpPr>
          <p:nvPr>
            <p:ph type="sldNum" sz="quarter" idx="12"/>
          </p:nvPr>
        </p:nvSpPr>
        <p:spPr>
          <a:xfrm>
            <a:off x="6928662" y="6499909"/>
            <a:ext cx="2133600" cy="365125"/>
          </a:xfrm>
          <a:prstGeom prst="rect">
            <a:avLst/>
          </a:prstGeom>
        </p:spPr>
        <p:txBody>
          <a:bodyPr/>
          <a:lstStyle>
            <a:lvl1pPr>
              <a:defRPr/>
            </a:lvl1pPr>
          </a:lstStyle>
          <a:p>
            <a:pPr defTabSz="457200" fontAlgn="base">
              <a:spcBef>
                <a:spcPct val="0"/>
              </a:spcBef>
              <a:spcAft>
                <a:spcPct val="0"/>
              </a:spcAft>
              <a:defRPr/>
            </a:pPr>
            <a:fld id="{5EE6360F-9CE0-B146-93AF-5ADD4898B77C}" type="slidenum">
              <a:rPr lang="nl-NL">
                <a:solidFill>
                  <a:prstClr val="black"/>
                </a:solidFill>
                <a:latin typeface="Calibri" charset="0"/>
                <a:ea typeface="ＭＳ Ｐゴシック" charset="0"/>
                <a:cs typeface="ＭＳ Ｐゴシック" charset="0"/>
              </a:rPr>
              <a:pPr defTabSz="457200" fontAlgn="base">
                <a:spcBef>
                  <a:spcPct val="0"/>
                </a:spcBef>
                <a:spcAft>
                  <a:spcPct val="0"/>
                </a:spcAft>
                <a:defRPr/>
              </a:pPr>
              <a:t>‹nr.›</a:t>
            </a:fld>
            <a:endParaRPr lang="nl-NL">
              <a:solidFill>
                <a:prstClr val="black"/>
              </a:solidFill>
              <a:latin typeface="Calibri" charset="0"/>
              <a:ea typeface="ＭＳ Ｐゴシック" charset="0"/>
              <a:cs typeface="ＭＳ Ｐゴシック" charset="0"/>
            </a:endParaRPr>
          </a:p>
        </p:txBody>
      </p:sp>
      <p:sp>
        <p:nvSpPr>
          <p:cNvPr id="6" name="Tijdelijke aanduiding voor titel 1"/>
          <p:cNvSpPr>
            <a:spLocks noGrp="1"/>
          </p:cNvSpPr>
          <p:nvPr>
            <p:ph type="title"/>
          </p:nvPr>
        </p:nvSpPr>
        <p:spPr bwMode="auto">
          <a:xfrm>
            <a:off x="1260000" y="270000"/>
            <a:ext cx="7426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nl-NL" dirty="0"/>
              <a:t>Titelstijl van model bewerken</a:t>
            </a:r>
          </a:p>
        </p:txBody>
      </p:sp>
      <p:sp>
        <p:nvSpPr>
          <p:cNvPr id="7" name="Tijdelijke aanduiding voor tekst 2"/>
          <p:cNvSpPr>
            <a:spLocks noGrp="1"/>
          </p:cNvSpPr>
          <p:nvPr>
            <p:ph idx="1"/>
          </p:nvPr>
        </p:nvSpPr>
        <p:spPr bwMode="auto">
          <a:xfrm>
            <a:off x="1260000" y="1440000"/>
            <a:ext cx="7426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Tree>
    <p:extLst>
      <p:ext uri="{BB962C8B-B14F-4D97-AF65-F5344CB8AC3E}">
        <p14:creationId xmlns:p14="http://schemas.microsoft.com/office/powerpoint/2010/main" val="1595922346"/>
      </p:ext>
    </p:extLst>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preserve="1" userDrawn="1">
  <p:cSld name="Leeg">
    <p:spTree>
      <p:nvGrpSpPr>
        <p:cNvPr id="1" name=""/>
        <p:cNvGrpSpPr/>
        <p:nvPr/>
      </p:nvGrpSpPr>
      <p:grpSpPr>
        <a:xfrm>
          <a:off x="0" y="0"/>
          <a:ext cx="0" cy="0"/>
          <a:chOff x="0" y="0"/>
          <a:chExt cx="0" cy="0"/>
        </a:xfrm>
      </p:grpSpPr>
      <p:sp>
        <p:nvSpPr>
          <p:cNvPr id="2" name="Tijdelijke aanduiding voor datum 3"/>
          <p:cNvSpPr>
            <a:spLocks noGrp="1"/>
          </p:cNvSpPr>
          <p:nvPr>
            <p:ph type="dt" sz="half" idx="10"/>
          </p:nvPr>
        </p:nvSpPr>
        <p:spPr>
          <a:xfrm>
            <a:off x="302598" y="6499909"/>
            <a:ext cx="2133600" cy="365125"/>
          </a:xfrm>
          <a:prstGeom prst="rect">
            <a:avLst/>
          </a:prstGeom>
        </p:spPr>
        <p:txBody>
          <a:bodyPr/>
          <a:lstStyle>
            <a:lvl1pPr>
              <a:defRPr/>
            </a:lvl1pPr>
          </a:lstStyle>
          <a:p>
            <a:pPr defTabSz="457200" fontAlgn="base">
              <a:spcBef>
                <a:spcPct val="0"/>
              </a:spcBef>
              <a:spcAft>
                <a:spcPct val="0"/>
              </a:spcAft>
              <a:defRPr/>
            </a:pPr>
            <a:fld id="{62A3B412-C951-CD4E-B845-7401C2A373EF}" type="datetimeFigureOut">
              <a:rPr lang="nl-NL">
                <a:solidFill>
                  <a:prstClr val="black"/>
                </a:solidFill>
                <a:latin typeface="Calibri" charset="0"/>
                <a:ea typeface="ＭＳ Ｐゴシック" charset="0"/>
                <a:cs typeface="ＭＳ Ｐゴシック" charset="0"/>
              </a:rPr>
              <a:pPr defTabSz="457200" fontAlgn="base">
                <a:spcBef>
                  <a:spcPct val="0"/>
                </a:spcBef>
                <a:spcAft>
                  <a:spcPct val="0"/>
                </a:spcAft>
                <a:defRPr/>
              </a:pPr>
              <a:t>04-05-14</a:t>
            </a:fld>
            <a:endParaRPr lang="nl-NL">
              <a:solidFill>
                <a:prstClr val="black"/>
              </a:solidFill>
              <a:latin typeface="Calibri" charset="0"/>
              <a:ea typeface="ＭＳ Ｐゴシック" charset="0"/>
              <a:cs typeface="ＭＳ Ｐゴシック" charset="0"/>
            </a:endParaRPr>
          </a:p>
        </p:txBody>
      </p:sp>
      <p:sp>
        <p:nvSpPr>
          <p:cNvPr id="4" name="Tijdelijke aanduiding voor dianummer 5"/>
          <p:cNvSpPr>
            <a:spLocks noGrp="1"/>
          </p:cNvSpPr>
          <p:nvPr>
            <p:ph type="sldNum" sz="quarter" idx="12"/>
          </p:nvPr>
        </p:nvSpPr>
        <p:spPr>
          <a:xfrm>
            <a:off x="6928662" y="6499909"/>
            <a:ext cx="2133600" cy="365125"/>
          </a:xfrm>
          <a:prstGeom prst="rect">
            <a:avLst/>
          </a:prstGeom>
        </p:spPr>
        <p:txBody>
          <a:bodyPr/>
          <a:lstStyle>
            <a:lvl1pPr>
              <a:defRPr/>
            </a:lvl1pPr>
          </a:lstStyle>
          <a:p>
            <a:pPr defTabSz="457200" fontAlgn="base">
              <a:spcBef>
                <a:spcPct val="0"/>
              </a:spcBef>
              <a:spcAft>
                <a:spcPct val="0"/>
              </a:spcAft>
              <a:defRPr/>
            </a:pPr>
            <a:fld id="{52DBB9E0-A4E2-4241-B1CC-E578CC5F2BDC}" type="slidenum">
              <a:rPr lang="nl-NL">
                <a:solidFill>
                  <a:prstClr val="black"/>
                </a:solidFill>
                <a:latin typeface="Calibri" charset="0"/>
                <a:ea typeface="ＭＳ Ｐゴシック" charset="0"/>
                <a:cs typeface="ＭＳ Ｐゴシック" charset="0"/>
              </a:rPr>
              <a:pPr defTabSz="457200" fontAlgn="base">
                <a:spcBef>
                  <a:spcPct val="0"/>
                </a:spcBef>
                <a:spcAft>
                  <a:spcPct val="0"/>
                </a:spcAft>
                <a:defRPr/>
              </a:pPr>
              <a:t>‹nr.›</a:t>
            </a:fld>
            <a:endParaRPr lang="nl-NL">
              <a:solidFill>
                <a:prstClr val="black"/>
              </a:solidFill>
              <a:latin typeface="Calibri" charset="0"/>
              <a:ea typeface="ＭＳ Ｐゴシック" charset="0"/>
              <a:cs typeface="ＭＳ Ｐゴシック" charset="0"/>
            </a:endParaRPr>
          </a:p>
        </p:txBody>
      </p:sp>
      <p:sp>
        <p:nvSpPr>
          <p:cNvPr id="5" name="Tijdelijke aanduiding voor titel 1"/>
          <p:cNvSpPr>
            <a:spLocks noGrp="1"/>
          </p:cNvSpPr>
          <p:nvPr>
            <p:ph type="title"/>
          </p:nvPr>
        </p:nvSpPr>
        <p:spPr bwMode="auto">
          <a:xfrm>
            <a:off x="1260000" y="270000"/>
            <a:ext cx="7426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nl-NL" dirty="0"/>
              <a:t>Titelstijl van model bewerken</a:t>
            </a:r>
          </a:p>
        </p:txBody>
      </p:sp>
      <p:sp>
        <p:nvSpPr>
          <p:cNvPr id="6" name="Tijdelijke aanduiding voor tekst 2"/>
          <p:cNvSpPr>
            <a:spLocks noGrp="1"/>
          </p:cNvSpPr>
          <p:nvPr>
            <p:ph idx="1"/>
          </p:nvPr>
        </p:nvSpPr>
        <p:spPr bwMode="auto">
          <a:xfrm>
            <a:off x="1260000" y="1440000"/>
            <a:ext cx="7426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Tree>
    <p:extLst>
      <p:ext uri="{BB962C8B-B14F-4D97-AF65-F5344CB8AC3E}">
        <p14:creationId xmlns:p14="http://schemas.microsoft.com/office/powerpoint/2010/main" val="2548852872"/>
      </p:ext>
    </p:extLst>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preserve="1" userDrawn="1">
  <p:cSld name="Inhoud met bijschrift">
    <p:spTree>
      <p:nvGrpSpPr>
        <p:cNvPr id="1" name=""/>
        <p:cNvGrpSpPr/>
        <p:nvPr/>
      </p:nvGrpSpPr>
      <p:grpSpPr>
        <a:xfrm>
          <a:off x="0" y="0"/>
          <a:ext cx="0" cy="0"/>
          <a:chOff x="0" y="0"/>
          <a:chExt cx="0" cy="0"/>
        </a:xfrm>
      </p:grpSpPr>
      <p:sp>
        <p:nvSpPr>
          <p:cNvPr id="5" name="Tijdelijke aanduiding voor datum 3"/>
          <p:cNvSpPr>
            <a:spLocks noGrp="1"/>
          </p:cNvSpPr>
          <p:nvPr>
            <p:ph type="dt" sz="half" idx="10"/>
          </p:nvPr>
        </p:nvSpPr>
        <p:spPr>
          <a:xfrm>
            <a:off x="302598" y="6499909"/>
            <a:ext cx="2133600" cy="365125"/>
          </a:xfrm>
          <a:prstGeom prst="rect">
            <a:avLst/>
          </a:prstGeom>
        </p:spPr>
        <p:txBody>
          <a:bodyPr/>
          <a:lstStyle>
            <a:lvl1pPr>
              <a:defRPr/>
            </a:lvl1pPr>
          </a:lstStyle>
          <a:p>
            <a:pPr defTabSz="457200" fontAlgn="base">
              <a:spcBef>
                <a:spcPct val="0"/>
              </a:spcBef>
              <a:spcAft>
                <a:spcPct val="0"/>
              </a:spcAft>
              <a:defRPr/>
            </a:pPr>
            <a:fld id="{8E45FAFC-3C09-1D45-8C87-1BA116A7EBF4}" type="datetimeFigureOut">
              <a:rPr lang="nl-NL">
                <a:solidFill>
                  <a:prstClr val="black"/>
                </a:solidFill>
                <a:latin typeface="Calibri" charset="0"/>
                <a:ea typeface="ＭＳ Ｐゴシック" charset="0"/>
                <a:cs typeface="ＭＳ Ｐゴシック" charset="0"/>
              </a:rPr>
              <a:pPr defTabSz="457200" fontAlgn="base">
                <a:spcBef>
                  <a:spcPct val="0"/>
                </a:spcBef>
                <a:spcAft>
                  <a:spcPct val="0"/>
                </a:spcAft>
                <a:defRPr/>
              </a:pPr>
              <a:t>04-05-14</a:t>
            </a:fld>
            <a:endParaRPr lang="nl-NL">
              <a:solidFill>
                <a:prstClr val="black"/>
              </a:solidFill>
              <a:latin typeface="Calibri" charset="0"/>
              <a:ea typeface="ＭＳ Ｐゴシック" charset="0"/>
              <a:cs typeface="ＭＳ Ｐゴシック" charset="0"/>
            </a:endParaRPr>
          </a:p>
        </p:txBody>
      </p:sp>
      <p:sp>
        <p:nvSpPr>
          <p:cNvPr id="7" name="Tijdelijke aanduiding voor dianummer 5"/>
          <p:cNvSpPr>
            <a:spLocks noGrp="1"/>
          </p:cNvSpPr>
          <p:nvPr>
            <p:ph type="sldNum" sz="quarter" idx="12"/>
          </p:nvPr>
        </p:nvSpPr>
        <p:spPr>
          <a:xfrm>
            <a:off x="6928662" y="6499909"/>
            <a:ext cx="2133600" cy="365125"/>
          </a:xfrm>
          <a:prstGeom prst="rect">
            <a:avLst/>
          </a:prstGeom>
        </p:spPr>
        <p:txBody>
          <a:bodyPr/>
          <a:lstStyle>
            <a:lvl1pPr>
              <a:defRPr/>
            </a:lvl1pPr>
          </a:lstStyle>
          <a:p>
            <a:pPr defTabSz="457200" fontAlgn="base">
              <a:spcBef>
                <a:spcPct val="0"/>
              </a:spcBef>
              <a:spcAft>
                <a:spcPct val="0"/>
              </a:spcAft>
              <a:defRPr/>
            </a:pPr>
            <a:fld id="{57030967-310B-CD40-9C1E-0851F17CE83B}" type="slidenum">
              <a:rPr lang="nl-NL">
                <a:solidFill>
                  <a:prstClr val="black"/>
                </a:solidFill>
                <a:latin typeface="Calibri" charset="0"/>
                <a:ea typeface="ＭＳ Ｐゴシック" charset="0"/>
                <a:cs typeface="ＭＳ Ｐゴシック" charset="0"/>
              </a:rPr>
              <a:pPr defTabSz="457200" fontAlgn="base">
                <a:spcBef>
                  <a:spcPct val="0"/>
                </a:spcBef>
                <a:spcAft>
                  <a:spcPct val="0"/>
                </a:spcAft>
                <a:defRPr/>
              </a:pPr>
              <a:t>‹nr.›</a:t>
            </a:fld>
            <a:endParaRPr lang="nl-NL">
              <a:solidFill>
                <a:prstClr val="black"/>
              </a:solidFill>
              <a:latin typeface="Calibri" charset="0"/>
              <a:ea typeface="ＭＳ Ｐゴシック" charset="0"/>
              <a:cs typeface="ＭＳ Ｐゴシック" charset="0"/>
            </a:endParaRPr>
          </a:p>
        </p:txBody>
      </p:sp>
      <p:sp>
        <p:nvSpPr>
          <p:cNvPr id="4" name="Tijdelijke aanduiding voor titel 1"/>
          <p:cNvSpPr>
            <a:spLocks noGrp="1"/>
          </p:cNvSpPr>
          <p:nvPr>
            <p:ph type="title"/>
          </p:nvPr>
        </p:nvSpPr>
        <p:spPr bwMode="auto">
          <a:xfrm>
            <a:off x="1260000" y="270000"/>
            <a:ext cx="7426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nl-NL" dirty="0"/>
              <a:t>Titelstijl van model bewerken</a:t>
            </a:r>
          </a:p>
        </p:txBody>
      </p:sp>
      <p:sp>
        <p:nvSpPr>
          <p:cNvPr id="6" name="Tijdelijke aanduiding voor tekst 2"/>
          <p:cNvSpPr>
            <a:spLocks noGrp="1"/>
          </p:cNvSpPr>
          <p:nvPr>
            <p:ph idx="1"/>
          </p:nvPr>
        </p:nvSpPr>
        <p:spPr bwMode="auto">
          <a:xfrm>
            <a:off x="1260000" y="1440000"/>
            <a:ext cx="7426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Tree>
    <p:extLst>
      <p:ext uri="{BB962C8B-B14F-4D97-AF65-F5344CB8AC3E}">
        <p14:creationId xmlns:p14="http://schemas.microsoft.com/office/powerpoint/2010/main" val="277602923"/>
      </p:ext>
    </p:extLst>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preserve="1" userDrawn="1">
  <p:cSld name="Afbeelding met bijschrift">
    <p:spTree>
      <p:nvGrpSpPr>
        <p:cNvPr id="1" name=""/>
        <p:cNvGrpSpPr/>
        <p:nvPr/>
      </p:nvGrpSpPr>
      <p:grpSpPr>
        <a:xfrm>
          <a:off x="0" y="0"/>
          <a:ext cx="0" cy="0"/>
          <a:chOff x="0" y="0"/>
          <a:chExt cx="0" cy="0"/>
        </a:xfrm>
      </p:grpSpPr>
      <p:sp>
        <p:nvSpPr>
          <p:cNvPr id="5" name="Tijdelijke aanduiding voor datum 3"/>
          <p:cNvSpPr>
            <a:spLocks noGrp="1"/>
          </p:cNvSpPr>
          <p:nvPr>
            <p:ph type="dt" sz="half" idx="10"/>
          </p:nvPr>
        </p:nvSpPr>
        <p:spPr>
          <a:xfrm>
            <a:off x="302598" y="6499909"/>
            <a:ext cx="2133600" cy="365125"/>
          </a:xfrm>
          <a:prstGeom prst="rect">
            <a:avLst/>
          </a:prstGeom>
        </p:spPr>
        <p:txBody>
          <a:bodyPr/>
          <a:lstStyle>
            <a:lvl1pPr>
              <a:defRPr/>
            </a:lvl1pPr>
          </a:lstStyle>
          <a:p>
            <a:pPr defTabSz="457200" fontAlgn="base">
              <a:spcBef>
                <a:spcPct val="0"/>
              </a:spcBef>
              <a:spcAft>
                <a:spcPct val="0"/>
              </a:spcAft>
              <a:defRPr/>
            </a:pPr>
            <a:fld id="{B8F72060-DDB8-3547-84F0-1AA024A6BC86}" type="datetimeFigureOut">
              <a:rPr lang="nl-NL">
                <a:solidFill>
                  <a:prstClr val="black"/>
                </a:solidFill>
                <a:latin typeface="Calibri" charset="0"/>
                <a:ea typeface="ＭＳ Ｐゴシック" charset="0"/>
                <a:cs typeface="ＭＳ Ｐゴシック" charset="0"/>
              </a:rPr>
              <a:pPr defTabSz="457200" fontAlgn="base">
                <a:spcBef>
                  <a:spcPct val="0"/>
                </a:spcBef>
                <a:spcAft>
                  <a:spcPct val="0"/>
                </a:spcAft>
                <a:defRPr/>
              </a:pPr>
              <a:t>04-05-14</a:t>
            </a:fld>
            <a:endParaRPr lang="nl-NL">
              <a:solidFill>
                <a:prstClr val="black"/>
              </a:solidFill>
              <a:latin typeface="Calibri" charset="0"/>
              <a:ea typeface="ＭＳ Ｐゴシック" charset="0"/>
              <a:cs typeface="ＭＳ Ｐゴシック" charset="0"/>
            </a:endParaRPr>
          </a:p>
        </p:txBody>
      </p:sp>
      <p:sp>
        <p:nvSpPr>
          <p:cNvPr id="7" name="Tijdelijke aanduiding voor dianummer 5"/>
          <p:cNvSpPr>
            <a:spLocks noGrp="1"/>
          </p:cNvSpPr>
          <p:nvPr>
            <p:ph type="sldNum" sz="quarter" idx="12"/>
          </p:nvPr>
        </p:nvSpPr>
        <p:spPr>
          <a:xfrm>
            <a:off x="6928662" y="6499909"/>
            <a:ext cx="2133600" cy="365125"/>
          </a:xfrm>
          <a:prstGeom prst="rect">
            <a:avLst/>
          </a:prstGeom>
        </p:spPr>
        <p:txBody>
          <a:bodyPr/>
          <a:lstStyle>
            <a:lvl1pPr>
              <a:defRPr/>
            </a:lvl1pPr>
          </a:lstStyle>
          <a:p>
            <a:pPr defTabSz="457200" fontAlgn="base">
              <a:spcBef>
                <a:spcPct val="0"/>
              </a:spcBef>
              <a:spcAft>
                <a:spcPct val="0"/>
              </a:spcAft>
              <a:defRPr/>
            </a:pPr>
            <a:fld id="{9A7E3325-F013-E749-9ECB-F517D8986121}" type="slidenum">
              <a:rPr lang="nl-NL">
                <a:solidFill>
                  <a:prstClr val="black"/>
                </a:solidFill>
                <a:latin typeface="Calibri" charset="0"/>
                <a:ea typeface="ＭＳ Ｐゴシック" charset="0"/>
                <a:cs typeface="ＭＳ Ｐゴシック" charset="0"/>
              </a:rPr>
              <a:pPr defTabSz="457200" fontAlgn="base">
                <a:spcBef>
                  <a:spcPct val="0"/>
                </a:spcBef>
                <a:spcAft>
                  <a:spcPct val="0"/>
                </a:spcAft>
                <a:defRPr/>
              </a:pPr>
              <a:t>‹nr.›</a:t>
            </a:fld>
            <a:endParaRPr lang="nl-NL">
              <a:solidFill>
                <a:prstClr val="black"/>
              </a:solidFill>
              <a:latin typeface="Calibri" charset="0"/>
              <a:ea typeface="ＭＳ Ｐゴシック" charset="0"/>
              <a:cs typeface="ＭＳ Ｐゴシック" charset="0"/>
            </a:endParaRPr>
          </a:p>
        </p:txBody>
      </p:sp>
      <p:sp>
        <p:nvSpPr>
          <p:cNvPr id="4" name="Tijdelijke aanduiding voor titel 1"/>
          <p:cNvSpPr>
            <a:spLocks noGrp="1"/>
          </p:cNvSpPr>
          <p:nvPr>
            <p:ph type="title"/>
          </p:nvPr>
        </p:nvSpPr>
        <p:spPr bwMode="auto">
          <a:xfrm>
            <a:off x="1260000" y="270000"/>
            <a:ext cx="7426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nl-NL" dirty="0"/>
              <a:t>Titelstijl van model bewerken</a:t>
            </a:r>
          </a:p>
        </p:txBody>
      </p:sp>
      <p:sp>
        <p:nvSpPr>
          <p:cNvPr id="6" name="Tijdelijke aanduiding voor tekst 2"/>
          <p:cNvSpPr>
            <a:spLocks noGrp="1"/>
          </p:cNvSpPr>
          <p:nvPr>
            <p:ph idx="1"/>
          </p:nvPr>
        </p:nvSpPr>
        <p:spPr bwMode="auto">
          <a:xfrm>
            <a:off x="1260000" y="1440000"/>
            <a:ext cx="7426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Tree>
    <p:extLst>
      <p:ext uri="{BB962C8B-B14F-4D97-AF65-F5344CB8AC3E}">
        <p14:creationId xmlns:p14="http://schemas.microsoft.com/office/powerpoint/2010/main" val="1621064566"/>
      </p:ext>
    </p:extLst>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preserve="1" userDrawn="1">
  <p:cSld name="Titel en verticale tekst">
    <p:spTree>
      <p:nvGrpSpPr>
        <p:cNvPr id="1" name=""/>
        <p:cNvGrpSpPr/>
        <p:nvPr/>
      </p:nvGrpSpPr>
      <p:grpSpPr>
        <a:xfrm>
          <a:off x="0" y="0"/>
          <a:ext cx="0" cy="0"/>
          <a:chOff x="0" y="0"/>
          <a:chExt cx="0" cy="0"/>
        </a:xfrm>
      </p:grpSpPr>
      <p:sp>
        <p:nvSpPr>
          <p:cNvPr id="4" name="Tijdelijke aanduiding voor datum 3"/>
          <p:cNvSpPr>
            <a:spLocks noGrp="1"/>
          </p:cNvSpPr>
          <p:nvPr>
            <p:ph type="dt" sz="half" idx="10"/>
          </p:nvPr>
        </p:nvSpPr>
        <p:spPr>
          <a:xfrm>
            <a:off x="302598" y="6499909"/>
            <a:ext cx="2133600" cy="365125"/>
          </a:xfrm>
          <a:prstGeom prst="rect">
            <a:avLst/>
          </a:prstGeom>
        </p:spPr>
        <p:txBody>
          <a:bodyPr/>
          <a:lstStyle>
            <a:lvl1pPr>
              <a:defRPr/>
            </a:lvl1pPr>
          </a:lstStyle>
          <a:p>
            <a:pPr defTabSz="457200" fontAlgn="base">
              <a:spcBef>
                <a:spcPct val="0"/>
              </a:spcBef>
              <a:spcAft>
                <a:spcPct val="0"/>
              </a:spcAft>
              <a:defRPr/>
            </a:pPr>
            <a:fld id="{CDD831DB-DEAC-504E-AD62-C1CCABF3A53C}" type="datetimeFigureOut">
              <a:rPr lang="nl-NL">
                <a:solidFill>
                  <a:prstClr val="black"/>
                </a:solidFill>
                <a:latin typeface="Calibri" charset="0"/>
                <a:ea typeface="ＭＳ Ｐゴシック" charset="0"/>
                <a:cs typeface="ＭＳ Ｐゴシック" charset="0"/>
              </a:rPr>
              <a:pPr defTabSz="457200" fontAlgn="base">
                <a:spcBef>
                  <a:spcPct val="0"/>
                </a:spcBef>
                <a:spcAft>
                  <a:spcPct val="0"/>
                </a:spcAft>
                <a:defRPr/>
              </a:pPr>
              <a:t>04-05-14</a:t>
            </a:fld>
            <a:endParaRPr lang="nl-NL">
              <a:solidFill>
                <a:prstClr val="black"/>
              </a:solidFill>
              <a:latin typeface="Calibri" charset="0"/>
              <a:ea typeface="ＭＳ Ｐゴシック" charset="0"/>
              <a:cs typeface="ＭＳ Ｐゴシック" charset="0"/>
            </a:endParaRPr>
          </a:p>
        </p:txBody>
      </p:sp>
      <p:sp>
        <p:nvSpPr>
          <p:cNvPr id="6" name="Tijdelijke aanduiding voor dianummer 5"/>
          <p:cNvSpPr>
            <a:spLocks noGrp="1"/>
          </p:cNvSpPr>
          <p:nvPr>
            <p:ph type="sldNum" sz="quarter" idx="12"/>
          </p:nvPr>
        </p:nvSpPr>
        <p:spPr>
          <a:xfrm>
            <a:off x="6928662" y="6499909"/>
            <a:ext cx="2133600" cy="365125"/>
          </a:xfrm>
          <a:prstGeom prst="rect">
            <a:avLst/>
          </a:prstGeom>
        </p:spPr>
        <p:txBody>
          <a:bodyPr/>
          <a:lstStyle>
            <a:lvl1pPr>
              <a:defRPr/>
            </a:lvl1pPr>
          </a:lstStyle>
          <a:p>
            <a:pPr defTabSz="457200" fontAlgn="base">
              <a:spcBef>
                <a:spcPct val="0"/>
              </a:spcBef>
              <a:spcAft>
                <a:spcPct val="0"/>
              </a:spcAft>
              <a:defRPr/>
            </a:pPr>
            <a:fld id="{966B4985-4362-5047-801E-CE77083AD1D9}" type="slidenum">
              <a:rPr lang="nl-NL">
                <a:solidFill>
                  <a:prstClr val="black"/>
                </a:solidFill>
                <a:latin typeface="Calibri" charset="0"/>
                <a:ea typeface="ＭＳ Ｐゴシック" charset="0"/>
                <a:cs typeface="ＭＳ Ｐゴシック" charset="0"/>
              </a:rPr>
              <a:pPr defTabSz="457200" fontAlgn="base">
                <a:spcBef>
                  <a:spcPct val="0"/>
                </a:spcBef>
                <a:spcAft>
                  <a:spcPct val="0"/>
                </a:spcAft>
                <a:defRPr/>
              </a:pPr>
              <a:t>‹nr.›</a:t>
            </a:fld>
            <a:endParaRPr lang="nl-NL">
              <a:solidFill>
                <a:prstClr val="black"/>
              </a:solidFill>
              <a:latin typeface="Calibri" charset="0"/>
              <a:ea typeface="ＭＳ Ｐゴシック" charset="0"/>
              <a:cs typeface="ＭＳ Ｐゴシック" charset="0"/>
            </a:endParaRPr>
          </a:p>
        </p:txBody>
      </p:sp>
      <p:sp>
        <p:nvSpPr>
          <p:cNvPr id="5" name="Tijdelijke aanduiding voor titel 1"/>
          <p:cNvSpPr>
            <a:spLocks noGrp="1"/>
          </p:cNvSpPr>
          <p:nvPr>
            <p:ph type="title"/>
          </p:nvPr>
        </p:nvSpPr>
        <p:spPr bwMode="auto">
          <a:xfrm>
            <a:off x="1260000" y="270000"/>
            <a:ext cx="7426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nl-NL" dirty="0"/>
              <a:t>Titelstijl van model bewerken</a:t>
            </a:r>
          </a:p>
        </p:txBody>
      </p:sp>
      <p:sp>
        <p:nvSpPr>
          <p:cNvPr id="7" name="Tijdelijke aanduiding voor tekst 2"/>
          <p:cNvSpPr>
            <a:spLocks noGrp="1"/>
          </p:cNvSpPr>
          <p:nvPr>
            <p:ph idx="1"/>
          </p:nvPr>
        </p:nvSpPr>
        <p:spPr bwMode="auto">
          <a:xfrm>
            <a:off x="1260000" y="1440000"/>
            <a:ext cx="7426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Tree>
    <p:extLst>
      <p:ext uri="{BB962C8B-B14F-4D97-AF65-F5344CB8AC3E}">
        <p14:creationId xmlns:p14="http://schemas.microsoft.com/office/powerpoint/2010/main" val="443223600"/>
      </p:ext>
    </p:extLst>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preserve="1" userDrawn="1">
  <p:cSld name="Verticale titel en tekst">
    <p:spTree>
      <p:nvGrpSpPr>
        <p:cNvPr id="1" name=""/>
        <p:cNvGrpSpPr/>
        <p:nvPr/>
      </p:nvGrpSpPr>
      <p:grpSpPr>
        <a:xfrm>
          <a:off x="0" y="0"/>
          <a:ext cx="0" cy="0"/>
          <a:chOff x="0" y="0"/>
          <a:chExt cx="0" cy="0"/>
        </a:xfrm>
      </p:grpSpPr>
      <p:sp>
        <p:nvSpPr>
          <p:cNvPr id="4" name="Tijdelijke aanduiding voor datum 3"/>
          <p:cNvSpPr>
            <a:spLocks noGrp="1"/>
          </p:cNvSpPr>
          <p:nvPr>
            <p:ph type="dt" sz="half" idx="10"/>
          </p:nvPr>
        </p:nvSpPr>
        <p:spPr>
          <a:xfrm>
            <a:off x="302598" y="6499909"/>
            <a:ext cx="2133600" cy="365125"/>
          </a:xfrm>
          <a:prstGeom prst="rect">
            <a:avLst/>
          </a:prstGeom>
        </p:spPr>
        <p:txBody>
          <a:bodyPr/>
          <a:lstStyle>
            <a:lvl1pPr>
              <a:defRPr/>
            </a:lvl1pPr>
          </a:lstStyle>
          <a:p>
            <a:pPr defTabSz="457200" fontAlgn="base">
              <a:spcBef>
                <a:spcPct val="0"/>
              </a:spcBef>
              <a:spcAft>
                <a:spcPct val="0"/>
              </a:spcAft>
              <a:defRPr/>
            </a:pPr>
            <a:fld id="{5451680E-50E8-2A42-9CE2-649A88C890D3}" type="datetimeFigureOut">
              <a:rPr lang="nl-NL">
                <a:solidFill>
                  <a:prstClr val="black"/>
                </a:solidFill>
                <a:latin typeface="Calibri" charset="0"/>
                <a:ea typeface="ＭＳ Ｐゴシック" charset="0"/>
                <a:cs typeface="ＭＳ Ｐゴシック" charset="0"/>
              </a:rPr>
              <a:pPr defTabSz="457200" fontAlgn="base">
                <a:spcBef>
                  <a:spcPct val="0"/>
                </a:spcBef>
                <a:spcAft>
                  <a:spcPct val="0"/>
                </a:spcAft>
                <a:defRPr/>
              </a:pPr>
              <a:t>04-05-14</a:t>
            </a:fld>
            <a:endParaRPr lang="nl-NL">
              <a:solidFill>
                <a:prstClr val="black"/>
              </a:solidFill>
              <a:latin typeface="Calibri" charset="0"/>
              <a:ea typeface="ＭＳ Ｐゴシック" charset="0"/>
              <a:cs typeface="ＭＳ Ｐゴシック" charset="0"/>
            </a:endParaRPr>
          </a:p>
        </p:txBody>
      </p:sp>
      <p:sp>
        <p:nvSpPr>
          <p:cNvPr id="5" name="Tijdelijke aanduiding voor voettekst 4"/>
          <p:cNvSpPr>
            <a:spLocks noGrp="1"/>
          </p:cNvSpPr>
          <p:nvPr>
            <p:ph type="ftr" sz="quarter" idx="11"/>
          </p:nvPr>
        </p:nvSpPr>
        <p:spPr>
          <a:xfrm>
            <a:off x="3124200" y="6356350"/>
            <a:ext cx="2895600" cy="365125"/>
          </a:xfrm>
          <a:prstGeom prst="rect">
            <a:avLst/>
          </a:prstGeom>
        </p:spPr>
        <p:txBody>
          <a:bodyPr/>
          <a:lstStyle>
            <a:lvl1pPr>
              <a:defRPr/>
            </a:lvl1pPr>
          </a:lstStyle>
          <a:p>
            <a:pPr defTabSz="457200" fontAlgn="base">
              <a:spcBef>
                <a:spcPct val="0"/>
              </a:spcBef>
              <a:spcAft>
                <a:spcPct val="0"/>
              </a:spcAft>
              <a:defRPr/>
            </a:pPr>
            <a:endParaRPr lang="nl-NL">
              <a:solidFill>
                <a:prstClr val="black"/>
              </a:solidFill>
              <a:latin typeface="Calibri" charset="0"/>
              <a:ea typeface="ＭＳ Ｐゴシック" charset="0"/>
              <a:cs typeface="ＭＳ Ｐゴシック" charset="0"/>
            </a:endParaRPr>
          </a:p>
        </p:txBody>
      </p:sp>
      <p:sp>
        <p:nvSpPr>
          <p:cNvPr id="6" name="Tijdelijke aanduiding voor dianummer 5"/>
          <p:cNvSpPr>
            <a:spLocks noGrp="1"/>
          </p:cNvSpPr>
          <p:nvPr>
            <p:ph type="sldNum" sz="quarter" idx="12"/>
          </p:nvPr>
        </p:nvSpPr>
        <p:spPr>
          <a:xfrm>
            <a:off x="6928662" y="6499909"/>
            <a:ext cx="2133600" cy="365125"/>
          </a:xfrm>
          <a:prstGeom prst="rect">
            <a:avLst/>
          </a:prstGeom>
        </p:spPr>
        <p:txBody>
          <a:bodyPr/>
          <a:lstStyle>
            <a:lvl1pPr>
              <a:defRPr/>
            </a:lvl1pPr>
          </a:lstStyle>
          <a:p>
            <a:pPr defTabSz="457200" fontAlgn="base">
              <a:spcBef>
                <a:spcPct val="0"/>
              </a:spcBef>
              <a:spcAft>
                <a:spcPct val="0"/>
              </a:spcAft>
              <a:defRPr/>
            </a:pPr>
            <a:fld id="{31032E5A-C7AD-6545-922C-016F9913009F}" type="slidenum">
              <a:rPr lang="nl-NL">
                <a:solidFill>
                  <a:prstClr val="black"/>
                </a:solidFill>
                <a:latin typeface="Calibri" charset="0"/>
                <a:ea typeface="ＭＳ Ｐゴシック" charset="0"/>
                <a:cs typeface="ＭＳ Ｐゴシック" charset="0"/>
              </a:rPr>
              <a:pPr defTabSz="457200" fontAlgn="base">
                <a:spcBef>
                  <a:spcPct val="0"/>
                </a:spcBef>
                <a:spcAft>
                  <a:spcPct val="0"/>
                </a:spcAft>
                <a:defRPr/>
              </a:pPr>
              <a:t>‹nr.›</a:t>
            </a:fld>
            <a:endParaRPr lang="nl-NL">
              <a:solidFill>
                <a:prstClr val="black"/>
              </a:solidFill>
              <a:latin typeface="Calibri" charset="0"/>
              <a:ea typeface="ＭＳ Ｐゴシック" charset="0"/>
              <a:cs typeface="ＭＳ Ｐゴシック" charset="0"/>
            </a:endParaRPr>
          </a:p>
        </p:txBody>
      </p:sp>
      <p:sp>
        <p:nvSpPr>
          <p:cNvPr id="7" name="Tijdelijke aanduiding voor titel 1"/>
          <p:cNvSpPr>
            <a:spLocks noGrp="1"/>
          </p:cNvSpPr>
          <p:nvPr>
            <p:ph type="title"/>
          </p:nvPr>
        </p:nvSpPr>
        <p:spPr bwMode="auto">
          <a:xfrm>
            <a:off x="1260000" y="270000"/>
            <a:ext cx="7426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nl-NL" dirty="0"/>
              <a:t>Titelstijl van model bewerken</a:t>
            </a:r>
          </a:p>
        </p:txBody>
      </p:sp>
      <p:sp>
        <p:nvSpPr>
          <p:cNvPr id="8" name="Tijdelijke aanduiding voor tekst 2"/>
          <p:cNvSpPr>
            <a:spLocks noGrp="1"/>
          </p:cNvSpPr>
          <p:nvPr>
            <p:ph idx="1"/>
          </p:nvPr>
        </p:nvSpPr>
        <p:spPr bwMode="auto">
          <a:xfrm>
            <a:off x="1260000" y="1440000"/>
            <a:ext cx="7426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Tree>
    <p:extLst>
      <p:ext uri="{BB962C8B-B14F-4D97-AF65-F5344CB8AC3E}">
        <p14:creationId xmlns:p14="http://schemas.microsoft.com/office/powerpoint/2010/main" val="2028700518"/>
      </p:ext>
    </p:extLst>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pPr defTabSz="457200" fontAlgn="base">
              <a:spcBef>
                <a:spcPct val="0"/>
              </a:spcBef>
              <a:spcAft>
                <a:spcPct val="0"/>
              </a:spcAft>
            </a:pPr>
            <a:fld id="{F5BC5DE1-A56C-4783-B550-196659029D0A}" type="datetimeFigureOut">
              <a:rPr lang="nl-NL" smtClean="0">
                <a:solidFill>
                  <a:prstClr val="black"/>
                </a:solidFill>
                <a:latin typeface="Calibri" charset="0"/>
                <a:ea typeface="ＭＳ Ｐゴシック" charset="0"/>
                <a:cs typeface="ＭＳ Ｐゴシック" charset="0"/>
              </a:rPr>
              <a:pPr defTabSz="457200" fontAlgn="base">
                <a:spcBef>
                  <a:spcPct val="0"/>
                </a:spcBef>
                <a:spcAft>
                  <a:spcPct val="0"/>
                </a:spcAft>
              </a:pPr>
              <a:t>04-05-14</a:t>
            </a:fld>
            <a:endParaRPr lang="nl-NL">
              <a:solidFill>
                <a:prstClr val="black"/>
              </a:solidFill>
              <a:latin typeface="Calibri" charset="0"/>
              <a:ea typeface="ＭＳ Ｐゴシック" charset="0"/>
              <a:cs typeface="ＭＳ Ｐゴシック" charset="0"/>
            </a:endParaRPr>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pPr defTabSz="457200" fontAlgn="base">
              <a:spcBef>
                <a:spcPct val="0"/>
              </a:spcBef>
              <a:spcAft>
                <a:spcPct val="0"/>
              </a:spcAft>
            </a:pPr>
            <a:endParaRPr lang="nl-NL">
              <a:solidFill>
                <a:prstClr val="black"/>
              </a:solidFill>
              <a:latin typeface="Calibri" charset="0"/>
              <a:ea typeface="ＭＳ Ｐゴシック" charset="0"/>
              <a:cs typeface="ＭＳ Ｐゴシック" charset="0"/>
            </a:endParaRPr>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pPr defTabSz="457200" fontAlgn="base">
              <a:spcBef>
                <a:spcPct val="0"/>
              </a:spcBef>
              <a:spcAft>
                <a:spcPct val="0"/>
              </a:spcAft>
            </a:pPr>
            <a:fld id="{92B809D6-CAD6-4A01-9132-48609E444670}" type="slidenum">
              <a:rPr lang="nl-NL" smtClean="0">
                <a:solidFill>
                  <a:prstClr val="black"/>
                </a:solidFill>
                <a:latin typeface="Calibri" charset="0"/>
                <a:ea typeface="ＭＳ Ｐゴシック" charset="0"/>
                <a:cs typeface="ＭＳ Ｐゴシック" charset="0"/>
              </a:rPr>
              <a:pPr defTabSz="457200" fontAlgn="base">
                <a:spcBef>
                  <a:spcPct val="0"/>
                </a:spcBef>
                <a:spcAft>
                  <a:spcPct val="0"/>
                </a:spcAft>
              </a:pPr>
              <a:t>‹nr.›</a:t>
            </a:fld>
            <a:endParaRPr lang="nl-NL">
              <a:solidFill>
                <a:prstClr val="black"/>
              </a:solidFill>
              <a:latin typeface="Calibri" charset="0"/>
              <a:ea typeface="ＭＳ Ｐゴシック" charset="0"/>
              <a:cs typeface="ＭＳ Ｐゴシック" charset="0"/>
            </a:endParaRPr>
          </a:p>
        </p:txBody>
      </p:sp>
    </p:spTree>
    <p:extLst>
      <p:ext uri="{BB962C8B-B14F-4D97-AF65-F5344CB8AC3E}">
        <p14:creationId xmlns:p14="http://schemas.microsoft.com/office/powerpoint/2010/main" val="3061851645"/>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Layout>
</file>

<file path=ppt/slideLayouts/slideLayout194.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smtClean="0"/>
              <a:t>Click to edit Master title style</a:t>
            </a:r>
            <a:endParaRPr lang="nl-NL"/>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NL"/>
          </a:p>
        </p:txBody>
      </p:sp>
      <p:sp>
        <p:nvSpPr>
          <p:cNvPr id="4" name="Date Placeholder 3"/>
          <p:cNvSpPr>
            <a:spLocks noGrp="1"/>
          </p:cNvSpPr>
          <p:nvPr>
            <p:ph type="dt" sz="half" idx="10"/>
          </p:nvPr>
        </p:nvSpPr>
        <p:spPr>
          <a:xfrm>
            <a:off x="457200" y="6356350"/>
            <a:ext cx="2133600" cy="365125"/>
          </a:xfrm>
          <a:prstGeom prst="rect">
            <a:avLst/>
          </a:prstGeom>
        </p:spPr>
        <p:txBody>
          <a:bodyPr/>
          <a:lstStyle/>
          <a:p>
            <a:pPr defTabSz="457200" fontAlgn="base">
              <a:spcBef>
                <a:spcPct val="0"/>
              </a:spcBef>
              <a:spcAft>
                <a:spcPct val="0"/>
              </a:spcAft>
            </a:pPr>
            <a:fld id="{8D8D8E41-603E-4569-81E9-5CE997BAA697}" type="datetimeFigureOut">
              <a:rPr lang="nl-NL" smtClean="0">
                <a:solidFill>
                  <a:prstClr val="black"/>
                </a:solidFill>
                <a:latin typeface="Calibri" charset="0"/>
                <a:ea typeface="ＭＳ Ｐゴシック" charset="0"/>
                <a:cs typeface="ＭＳ Ｐゴシック" charset="0"/>
              </a:rPr>
              <a:pPr defTabSz="457200" fontAlgn="base">
                <a:spcBef>
                  <a:spcPct val="0"/>
                </a:spcBef>
                <a:spcAft>
                  <a:spcPct val="0"/>
                </a:spcAft>
              </a:pPr>
              <a:t>04-05-14</a:t>
            </a:fld>
            <a:endParaRPr lang="nl-NL">
              <a:solidFill>
                <a:prstClr val="black"/>
              </a:solidFill>
              <a:latin typeface="Calibri" charset="0"/>
              <a:ea typeface="ＭＳ Ｐゴシック" charset="0"/>
              <a:cs typeface="ＭＳ Ｐゴシック" charset="0"/>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pPr defTabSz="457200" fontAlgn="base">
              <a:spcBef>
                <a:spcPct val="0"/>
              </a:spcBef>
              <a:spcAft>
                <a:spcPct val="0"/>
              </a:spcAft>
            </a:pPr>
            <a:endParaRPr lang="nl-NL">
              <a:solidFill>
                <a:prstClr val="black"/>
              </a:solidFill>
              <a:latin typeface="Calibri" charset="0"/>
              <a:ea typeface="ＭＳ Ｐゴシック" charset="0"/>
              <a:cs typeface="ＭＳ Ｐゴシック" charset="0"/>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pPr defTabSz="457200" fontAlgn="base">
              <a:spcBef>
                <a:spcPct val="0"/>
              </a:spcBef>
              <a:spcAft>
                <a:spcPct val="0"/>
              </a:spcAft>
            </a:pPr>
            <a:fld id="{9727B1FD-9ED0-4D4D-A1A4-FCE6646FBB51}" type="slidenum">
              <a:rPr lang="nl-NL" smtClean="0">
                <a:solidFill>
                  <a:prstClr val="black"/>
                </a:solidFill>
                <a:latin typeface="Calibri" charset="0"/>
                <a:ea typeface="ＭＳ Ｐゴシック" charset="0"/>
                <a:cs typeface="ＭＳ Ｐゴシック" charset="0"/>
              </a:rPr>
              <a:pPr defTabSz="457200" fontAlgn="base">
                <a:spcBef>
                  <a:spcPct val="0"/>
                </a:spcBef>
                <a:spcAft>
                  <a:spcPct val="0"/>
                </a:spcAft>
              </a:pPr>
              <a:t>‹nr.›</a:t>
            </a:fld>
            <a:endParaRPr lang="nl-NL">
              <a:solidFill>
                <a:prstClr val="black"/>
              </a:solidFill>
              <a:latin typeface="Calibri" charset="0"/>
              <a:ea typeface="ＭＳ Ｐゴシック" charset="0"/>
              <a:cs typeface="ＭＳ Ｐゴシック" charset="0"/>
            </a:endParaRPr>
          </a:p>
        </p:txBody>
      </p:sp>
    </p:spTree>
    <p:extLst>
      <p:ext uri="{BB962C8B-B14F-4D97-AF65-F5344CB8AC3E}">
        <p14:creationId xmlns:p14="http://schemas.microsoft.com/office/powerpoint/2010/main" val="3133618571"/>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Layout>
</file>

<file path=ppt/slideLayouts/slideLayout195.xml><?xml version="1.0" encoding="utf-8"?>
<p:sldLayout xmlns:a="http://schemas.openxmlformats.org/drawingml/2006/main" xmlns:r="http://schemas.openxmlformats.org/officeDocument/2006/relationships" xmlns:p="http://schemas.openxmlformats.org/presentationml/2006/main" userDrawn="1">
  <p:cSld name="1_Titel en object">
    <p:spTree>
      <p:nvGrpSpPr>
        <p:cNvPr id="1" name=""/>
        <p:cNvGrpSpPr/>
        <p:nvPr/>
      </p:nvGrpSpPr>
      <p:grpSpPr>
        <a:xfrm>
          <a:off x="0" y="0"/>
          <a:ext cx="0" cy="0"/>
          <a:chOff x="0" y="0"/>
          <a:chExt cx="0" cy="0"/>
        </a:xfrm>
      </p:grpSpPr>
      <p:sp>
        <p:nvSpPr>
          <p:cNvPr id="3" name="Tijdelijke aanduiding voor inhoud 2"/>
          <p:cNvSpPr>
            <a:spLocks noGrp="1"/>
          </p:cNvSpPr>
          <p:nvPr>
            <p:ph idx="1"/>
          </p:nvPr>
        </p:nvSpPr>
        <p:spPr>
          <a:xfrm>
            <a:off x="457200" y="1600835"/>
            <a:ext cx="8229600" cy="4525476"/>
          </a:xfrm>
          <a:prstGeom prst="rect">
            <a:avLst/>
          </a:prstGeom>
        </p:spPr>
        <p:txBody>
          <a:bodyPr lIns="107228" tIns="53613" rIns="107228" bIns="53613"/>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tle 3"/>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GB"/>
          </a:p>
        </p:txBody>
      </p:sp>
    </p:spTree>
    <p:extLst>
      <p:ext uri="{BB962C8B-B14F-4D97-AF65-F5344CB8AC3E}">
        <p14:creationId xmlns:p14="http://schemas.microsoft.com/office/powerpoint/2010/main" val="2317714860"/>
      </p:ext>
    </p:extLst>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type="obj">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a:xfrm>
            <a:off x="457200" y="274933"/>
            <a:ext cx="8229600" cy="1141943"/>
          </a:xfrm>
          <a:prstGeom prst="rect">
            <a:avLst/>
          </a:prstGeom>
        </p:spPr>
        <p:txBody>
          <a:bodyPr lIns="107250" tIns="53625" rIns="107250" bIns="53625"/>
          <a:lstStyle/>
          <a:p>
            <a:r>
              <a:rPr lang="nl-NL" dirty="0" smtClean="0"/>
              <a:t>Klik om de stijl te bewerken</a:t>
            </a:r>
            <a:endParaRPr lang="nl-NL" dirty="0"/>
          </a:p>
        </p:txBody>
      </p:sp>
      <p:sp>
        <p:nvSpPr>
          <p:cNvPr id="3" name="Tijdelijke aanduiding voor inhoud 2"/>
          <p:cNvSpPr>
            <a:spLocks noGrp="1"/>
          </p:cNvSpPr>
          <p:nvPr>
            <p:ph idx="1"/>
          </p:nvPr>
        </p:nvSpPr>
        <p:spPr>
          <a:xfrm>
            <a:off x="457200" y="1600835"/>
            <a:ext cx="8229600" cy="4525476"/>
          </a:xfrm>
          <a:prstGeom prst="rect">
            <a:avLst/>
          </a:prstGeom>
        </p:spPr>
        <p:txBody>
          <a:bodyPr lIns="107250" tIns="53625" rIns="107250" bIns="53625"/>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Tree>
    <p:extLst>
      <p:ext uri="{BB962C8B-B14F-4D97-AF65-F5344CB8AC3E}">
        <p14:creationId xmlns:p14="http://schemas.microsoft.com/office/powerpoint/2010/main" val="1296726072"/>
      </p:ext>
    </p:extLst>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type="blank">
  <p:cSld name="Lee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57395234"/>
      </p:ext>
    </p:extLst>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type="twoObj">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a:xfrm>
            <a:off x="457200" y="274933"/>
            <a:ext cx="8229600" cy="1141943"/>
          </a:xfrm>
          <a:prstGeom prst="rect">
            <a:avLst/>
          </a:prstGeom>
        </p:spPr>
        <p:txBody>
          <a:bodyPr lIns="107250" tIns="53625" rIns="107250" bIns="53625"/>
          <a:lstStyle/>
          <a:p>
            <a:r>
              <a:rPr lang="nl-NL" smtClean="0"/>
              <a:t>Klik om de stijl te bewerken</a:t>
            </a:r>
            <a:endParaRPr lang="nl-NL"/>
          </a:p>
        </p:txBody>
      </p:sp>
      <p:sp>
        <p:nvSpPr>
          <p:cNvPr id="3" name="Tijdelijke aanduiding voor inhoud 2"/>
          <p:cNvSpPr>
            <a:spLocks noGrp="1"/>
          </p:cNvSpPr>
          <p:nvPr>
            <p:ph sz="half" idx="1"/>
          </p:nvPr>
        </p:nvSpPr>
        <p:spPr>
          <a:xfrm>
            <a:off x="457200" y="1600835"/>
            <a:ext cx="4038600" cy="4525476"/>
          </a:xfrm>
          <a:prstGeom prst="rect">
            <a:avLst/>
          </a:prstGeom>
        </p:spPr>
        <p:txBody>
          <a:bodyPr lIns="107250" tIns="53625" rIns="107250" bIns="53625"/>
          <a:lstStyle>
            <a:lvl1pPr>
              <a:defRPr sz="3300"/>
            </a:lvl1pPr>
            <a:lvl2pPr>
              <a:defRPr sz="2800"/>
            </a:lvl2pPr>
            <a:lvl3pPr>
              <a:defRPr sz="2300"/>
            </a:lvl3pPr>
            <a:lvl4pPr>
              <a:defRPr sz="2100"/>
            </a:lvl4pPr>
            <a:lvl5pPr>
              <a:defRPr sz="2100"/>
            </a:lvl5pPr>
            <a:lvl6pPr>
              <a:defRPr sz="2100"/>
            </a:lvl6pPr>
            <a:lvl7pPr>
              <a:defRPr sz="2100"/>
            </a:lvl7pPr>
            <a:lvl8pPr>
              <a:defRPr sz="2100"/>
            </a:lvl8pPr>
            <a:lvl9pPr>
              <a:defRPr sz="21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inhoud 3"/>
          <p:cNvSpPr>
            <a:spLocks noGrp="1"/>
          </p:cNvSpPr>
          <p:nvPr>
            <p:ph sz="half" idx="2"/>
          </p:nvPr>
        </p:nvSpPr>
        <p:spPr>
          <a:xfrm>
            <a:off x="4648200" y="1600835"/>
            <a:ext cx="4038600" cy="4525476"/>
          </a:xfrm>
          <a:prstGeom prst="rect">
            <a:avLst/>
          </a:prstGeom>
        </p:spPr>
        <p:txBody>
          <a:bodyPr lIns="107250" tIns="53625" rIns="107250" bIns="53625"/>
          <a:lstStyle>
            <a:lvl1pPr>
              <a:defRPr sz="3300"/>
            </a:lvl1pPr>
            <a:lvl2pPr>
              <a:defRPr sz="2800"/>
            </a:lvl2pPr>
            <a:lvl3pPr>
              <a:defRPr sz="2300"/>
            </a:lvl3pPr>
            <a:lvl4pPr>
              <a:defRPr sz="2100"/>
            </a:lvl4pPr>
            <a:lvl5pPr>
              <a:defRPr sz="2100"/>
            </a:lvl5pPr>
            <a:lvl6pPr>
              <a:defRPr sz="2100"/>
            </a:lvl6pPr>
            <a:lvl7pPr>
              <a:defRPr sz="2100"/>
            </a:lvl7pPr>
            <a:lvl8pPr>
              <a:defRPr sz="2100"/>
            </a:lvl8pPr>
            <a:lvl9pPr>
              <a:defRPr sz="21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Tree>
    <p:extLst>
      <p:ext uri="{BB962C8B-B14F-4D97-AF65-F5344CB8AC3E}">
        <p14:creationId xmlns:p14="http://schemas.microsoft.com/office/powerpoint/2010/main" val="2149749116"/>
      </p:ext>
    </p:extLst>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type="blank">
  <p:cSld name="Leeg">
    <p:spTree>
      <p:nvGrpSpPr>
        <p:cNvPr id="1" name=""/>
        <p:cNvGrpSpPr/>
        <p:nvPr/>
      </p:nvGrpSpPr>
      <p:grpSpPr>
        <a:xfrm>
          <a:off x="0" y="0"/>
          <a:ext cx="0" cy="0"/>
          <a:chOff x="0" y="0"/>
          <a:chExt cx="0" cy="0"/>
        </a:xfrm>
      </p:grpSpPr>
      <p:sp>
        <p:nvSpPr>
          <p:cNvPr id="2" name="Tijdelijke aanduiding voor datum 3"/>
          <p:cNvSpPr>
            <a:spLocks noGrp="1"/>
          </p:cNvSpPr>
          <p:nvPr>
            <p:ph type="dt" sz="half" idx="10"/>
          </p:nvPr>
        </p:nvSpPr>
        <p:spPr/>
        <p:txBody>
          <a:bodyPr/>
          <a:lstStyle>
            <a:lvl1pPr>
              <a:defRPr/>
            </a:lvl1pPr>
          </a:lstStyle>
          <a:p>
            <a:fld id="{05920DDC-BC23-E74D-9661-035F66769920}" type="datetime1">
              <a:rPr lang="nl-NL"/>
              <a:pPr/>
              <a:t>11-05-14</a:t>
            </a:fld>
            <a:endParaRPr lang="nl-NL"/>
          </a:p>
        </p:txBody>
      </p:sp>
      <p:sp>
        <p:nvSpPr>
          <p:cNvPr id="3" name="Tijdelijke aanduiding voor voettekst 4"/>
          <p:cNvSpPr>
            <a:spLocks noGrp="1"/>
          </p:cNvSpPr>
          <p:nvPr>
            <p:ph type="ftr" sz="quarter" idx="11"/>
          </p:nvPr>
        </p:nvSpPr>
        <p:spPr/>
        <p:txBody>
          <a:bodyPr/>
          <a:lstStyle>
            <a:lvl1pPr>
              <a:defRPr/>
            </a:lvl1pPr>
          </a:lstStyle>
          <a:p>
            <a:pPr>
              <a:defRPr/>
            </a:pPr>
            <a:endParaRPr lang="nl-NL">
              <a:latin typeface="Calibri"/>
            </a:endParaRPr>
          </a:p>
        </p:txBody>
      </p:sp>
      <p:sp>
        <p:nvSpPr>
          <p:cNvPr id="4" name="Tijdelijke aanduiding voor dianummer 5"/>
          <p:cNvSpPr>
            <a:spLocks noGrp="1"/>
          </p:cNvSpPr>
          <p:nvPr>
            <p:ph type="sldNum" sz="quarter" idx="12"/>
          </p:nvPr>
        </p:nvSpPr>
        <p:spPr/>
        <p:txBody>
          <a:bodyPr/>
          <a:lstStyle>
            <a:lvl1pPr>
              <a:defRPr/>
            </a:lvl1pPr>
          </a:lstStyle>
          <a:p>
            <a:fld id="{9FD68234-E621-8D48-831D-564BAA66D142}" type="slidenum">
              <a:rPr lang="nl-NL"/>
              <a:pPr/>
              <a:t>‹nr.›</a:t>
            </a:fld>
            <a:endParaRPr lang="nl-NL"/>
          </a:p>
        </p:txBody>
      </p:sp>
    </p:spTree>
    <p:extLst>
      <p:ext uri="{BB962C8B-B14F-4D97-AF65-F5344CB8AC3E}">
        <p14:creationId xmlns:p14="http://schemas.microsoft.com/office/powerpoint/2010/main" val="3664885794"/>
      </p:ext>
    </p:extLst>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NL"/>
          </a:p>
        </p:txBody>
      </p:sp>
      <p:sp>
        <p:nvSpPr>
          <p:cNvPr id="3" name="Date Placeholder 3"/>
          <p:cNvSpPr>
            <a:spLocks noGrp="1"/>
          </p:cNvSpPr>
          <p:nvPr>
            <p:ph type="dt" sz="half" idx="10"/>
          </p:nvPr>
        </p:nvSpPr>
        <p:spPr/>
        <p:txBody>
          <a:bodyPr/>
          <a:lstStyle>
            <a:lvl1pPr>
              <a:defRPr/>
            </a:lvl1pPr>
          </a:lstStyle>
          <a:p>
            <a:fld id="{212B0350-A6D8-D744-BC53-ACB8B7DB0F28}" type="datetime1">
              <a:rPr lang="en-US">
                <a:latin typeface="Calibri"/>
              </a:rPr>
              <a:pPr/>
              <a:t>11-05-14</a:t>
            </a:fld>
            <a:endParaRPr lang="nl-NL">
              <a:latin typeface="Calibri"/>
            </a:endParaRPr>
          </a:p>
        </p:txBody>
      </p:sp>
      <p:sp>
        <p:nvSpPr>
          <p:cNvPr id="4" name="Footer Placeholder 4"/>
          <p:cNvSpPr>
            <a:spLocks noGrp="1"/>
          </p:cNvSpPr>
          <p:nvPr>
            <p:ph type="ftr" sz="quarter" idx="11"/>
          </p:nvPr>
        </p:nvSpPr>
        <p:spPr/>
        <p:txBody>
          <a:bodyPr/>
          <a:lstStyle>
            <a:lvl1pPr>
              <a:defRPr/>
            </a:lvl1pPr>
          </a:lstStyle>
          <a:p>
            <a:pPr>
              <a:defRPr/>
            </a:pPr>
            <a:endParaRPr lang="nl-NL"/>
          </a:p>
        </p:txBody>
      </p:sp>
      <p:sp>
        <p:nvSpPr>
          <p:cNvPr id="5" name="Slide Number Placeholder 5"/>
          <p:cNvSpPr>
            <a:spLocks noGrp="1"/>
          </p:cNvSpPr>
          <p:nvPr>
            <p:ph type="sldNum" sz="quarter" idx="12"/>
          </p:nvPr>
        </p:nvSpPr>
        <p:spPr/>
        <p:txBody>
          <a:bodyPr/>
          <a:lstStyle>
            <a:lvl1pPr>
              <a:defRPr/>
            </a:lvl1pPr>
          </a:lstStyle>
          <a:p>
            <a:fld id="{E2915CE0-1884-BA42-BE6D-F9881ECACD1F}" type="slidenum">
              <a:rPr lang="nl-NL">
                <a:latin typeface="Calibri"/>
              </a:rPr>
              <a:pPr/>
              <a:t>‹nr.›</a:t>
            </a:fld>
            <a:endParaRPr lang="nl-NL">
              <a:latin typeface="Calibri"/>
            </a:endParaRPr>
          </a:p>
        </p:txBody>
      </p:sp>
    </p:spTree>
    <p:extLst>
      <p:ext uri="{BB962C8B-B14F-4D97-AF65-F5344CB8AC3E}">
        <p14:creationId xmlns:p14="http://schemas.microsoft.com/office/powerpoint/2010/main" val="2002729017"/>
      </p:ext>
    </p:extLst>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cs typeface="ＭＳ Ｐゴシック" charset="0"/>
              </a:defRPr>
            </a:lvl1pPr>
          </a:lstStyle>
          <a:p>
            <a:fld id="{6D5CAECA-03DF-3E4B-AC4D-8C8A51CB10BF}" type="datetime1">
              <a:rPr lang="en-US">
                <a:latin typeface="Calibri"/>
              </a:rPr>
              <a:pPr/>
              <a:t>11-05-14</a:t>
            </a:fld>
            <a:endParaRPr lang="en-US">
              <a:latin typeface="Calibri"/>
            </a:endParaRPr>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cs typeface="ＭＳ Ｐゴシック" charset="0"/>
              </a:defRPr>
            </a:lvl1pPr>
          </a:lstStyle>
          <a:p>
            <a:fld id="{9202DA82-4ECF-434B-97F5-50A519892CF0}" type="slidenum">
              <a:rPr lang="en-US">
                <a:latin typeface="Calibri"/>
              </a:rPr>
              <a:pPr/>
              <a:t>‹nr.›</a:t>
            </a:fld>
            <a:endParaRPr lang="en-US">
              <a:latin typeface="Calibri"/>
            </a:endParaRPr>
          </a:p>
        </p:txBody>
      </p:sp>
    </p:spTree>
    <p:extLst>
      <p:ext uri="{BB962C8B-B14F-4D97-AF65-F5344CB8AC3E}">
        <p14:creationId xmlns:p14="http://schemas.microsoft.com/office/powerpoint/2010/main" val="1543578889"/>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23.xml"/><Relationship Id="rId12" Type="http://schemas.openxmlformats.org/officeDocument/2006/relationships/theme" Target="../theme/theme3.xml"/><Relationship Id="rId1" Type="http://schemas.openxmlformats.org/officeDocument/2006/relationships/slideLayout" Target="../slideLayouts/slideLayout13.xml"/><Relationship Id="rId2" Type="http://schemas.openxmlformats.org/officeDocument/2006/relationships/slideLayout" Target="../slideLayouts/slideLayout14.xml"/><Relationship Id="rId3" Type="http://schemas.openxmlformats.org/officeDocument/2006/relationships/slideLayout" Target="../slideLayouts/slideLayout15.xml"/><Relationship Id="rId4" Type="http://schemas.openxmlformats.org/officeDocument/2006/relationships/slideLayout" Target="../slideLayouts/slideLayout16.xml"/><Relationship Id="rId5" Type="http://schemas.openxmlformats.org/officeDocument/2006/relationships/slideLayout" Target="../slideLayouts/slideLayout17.xml"/><Relationship Id="rId6" Type="http://schemas.openxmlformats.org/officeDocument/2006/relationships/slideLayout" Target="../slideLayouts/slideLayout18.xml"/><Relationship Id="rId7" Type="http://schemas.openxmlformats.org/officeDocument/2006/relationships/slideLayout" Target="../slideLayouts/slideLayout19.xml"/><Relationship Id="rId8" Type="http://schemas.openxmlformats.org/officeDocument/2006/relationships/slideLayout" Target="../slideLayouts/slideLayout20.xml"/><Relationship Id="rId9" Type="http://schemas.openxmlformats.org/officeDocument/2006/relationships/slideLayout" Target="../slideLayouts/slideLayout21.xml"/><Relationship Id="rId10" Type="http://schemas.openxmlformats.org/officeDocument/2006/relationships/slideLayout" Target="../slideLayouts/slideLayout22.xml"/></Relationships>
</file>

<file path=ppt/slideMasters/_rels/slideMaster4.xml.rels><?xml version="1.0" encoding="UTF-8" standalone="yes"?>
<Relationships xmlns="http://schemas.openxmlformats.org/package/2006/relationships"><Relationship Id="rId1"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11" Type="http://schemas.openxmlformats.org/officeDocument/2006/relationships/slideLayout" Target="../slideLayouts/slideLayout37.xml"/><Relationship Id="rId12" Type="http://schemas.openxmlformats.org/officeDocument/2006/relationships/theme" Target="../theme/theme8.xml"/><Relationship Id="rId13" Type="http://schemas.openxmlformats.org/officeDocument/2006/relationships/image" Target="../media/image1.png"/><Relationship Id="rId1" Type="http://schemas.openxmlformats.org/officeDocument/2006/relationships/slideLayout" Target="../slideLayouts/slideLayout27.xml"/><Relationship Id="rId2" Type="http://schemas.openxmlformats.org/officeDocument/2006/relationships/slideLayout" Target="../slideLayouts/slideLayout28.xml"/><Relationship Id="rId3" Type="http://schemas.openxmlformats.org/officeDocument/2006/relationships/slideLayout" Target="../slideLayouts/slideLayout29.xml"/><Relationship Id="rId4" Type="http://schemas.openxmlformats.org/officeDocument/2006/relationships/slideLayout" Target="../slideLayouts/slideLayout30.xml"/><Relationship Id="rId5" Type="http://schemas.openxmlformats.org/officeDocument/2006/relationships/slideLayout" Target="../slideLayouts/slideLayout31.xml"/><Relationship Id="rId6" Type="http://schemas.openxmlformats.org/officeDocument/2006/relationships/slideLayout" Target="../slideLayouts/slideLayout32.xml"/><Relationship Id="rId7" Type="http://schemas.openxmlformats.org/officeDocument/2006/relationships/slideLayout" Target="../slideLayouts/slideLayout33.xml"/><Relationship Id="rId8" Type="http://schemas.openxmlformats.org/officeDocument/2006/relationships/slideLayout" Target="../slideLayouts/slideLayout34.xml"/><Relationship Id="rId9" Type="http://schemas.openxmlformats.org/officeDocument/2006/relationships/slideLayout" Target="../slideLayouts/slideLayout35.xml"/><Relationship Id="rId10" Type="http://schemas.openxmlformats.org/officeDocument/2006/relationships/slideLayout" Target="../slideLayouts/slideLayout36.xml"/></Relationships>
</file>

<file path=ppt/slideMasters/_rels/slideMaster9.xml.rels><?xml version="1.0" encoding="UTF-8" standalone="yes"?>
<Relationships xmlns="http://schemas.openxmlformats.org/package/2006/relationships"><Relationship Id="rId11" Type="http://schemas.openxmlformats.org/officeDocument/2006/relationships/slideLayout" Target="../slideLayouts/slideLayout48.xml"/><Relationship Id="rId12" Type="http://schemas.openxmlformats.org/officeDocument/2006/relationships/theme" Target="../theme/theme9.xml"/><Relationship Id="rId1" Type="http://schemas.openxmlformats.org/officeDocument/2006/relationships/slideLayout" Target="../slideLayouts/slideLayout38.xml"/><Relationship Id="rId2" Type="http://schemas.openxmlformats.org/officeDocument/2006/relationships/slideLayout" Target="../slideLayouts/slideLayout39.xml"/><Relationship Id="rId3" Type="http://schemas.openxmlformats.org/officeDocument/2006/relationships/slideLayout" Target="../slideLayouts/slideLayout40.xml"/><Relationship Id="rId4" Type="http://schemas.openxmlformats.org/officeDocument/2006/relationships/slideLayout" Target="../slideLayouts/slideLayout41.xml"/><Relationship Id="rId5" Type="http://schemas.openxmlformats.org/officeDocument/2006/relationships/slideLayout" Target="../slideLayouts/slideLayout42.xml"/><Relationship Id="rId6" Type="http://schemas.openxmlformats.org/officeDocument/2006/relationships/slideLayout" Target="../slideLayouts/slideLayout43.xml"/><Relationship Id="rId7" Type="http://schemas.openxmlformats.org/officeDocument/2006/relationships/slideLayout" Target="../slideLayouts/slideLayout44.xml"/><Relationship Id="rId8" Type="http://schemas.openxmlformats.org/officeDocument/2006/relationships/slideLayout" Target="../slideLayouts/slideLayout45.xml"/><Relationship Id="rId9" Type="http://schemas.openxmlformats.org/officeDocument/2006/relationships/slideLayout" Target="../slideLayouts/slideLayout46.xml"/><Relationship Id="rId10" Type="http://schemas.openxmlformats.org/officeDocument/2006/relationships/slideLayout" Target="../slideLayouts/slideLayout47.xml"/></Relationships>
</file>

<file path=ppt/slideMasters/_rels/slideMaster10.xml.rels><?xml version="1.0" encoding="UTF-8" standalone="yes"?>
<Relationships xmlns="http://schemas.openxmlformats.org/package/2006/relationships"><Relationship Id="rId1" Type="http://schemas.openxmlformats.org/officeDocument/2006/relationships/slideLayout" Target="../slideLayouts/slideLayout49.xml"/><Relationship Id="rId2" Type="http://schemas.openxmlformats.org/officeDocument/2006/relationships/theme" Target="../theme/theme10.xml"/></Relationships>
</file>

<file path=ppt/slideMasters/_rels/slideMaster11.xml.rels><?xml version="1.0" encoding="UTF-8" standalone="yes"?>
<Relationships xmlns="http://schemas.openxmlformats.org/package/2006/relationships"><Relationship Id="rId11" Type="http://schemas.openxmlformats.org/officeDocument/2006/relationships/slideLayout" Target="../slideLayouts/slideLayout60.xml"/><Relationship Id="rId12" Type="http://schemas.openxmlformats.org/officeDocument/2006/relationships/theme" Target="../theme/theme11.xml"/><Relationship Id="rId1" Type="http://schemas.openxmlformats.org/officeDocument/2006/relationships/slideLayout" Target="../slideLayouts/slideLayout50.xml"/><Relationship Id="rId2" Type="http://schemas.openxmlformats.org/officeDocument/2006/relationships/slideLayout" Target="../slideLayouts/slideLayout51.xml"/><Relationship Id="rId3" Type="http://schemas.openxmlformats.org/officeDocument/2006/relationships/slideLayout" Target="../slideLayouts/slideLayout52.xml"/><Relationship Id="rId4" Type="http://schemas.openxmlformats.org/officeDocument/2006/relationships/slideLayout" Target="../slideLayouts/slideLayout53.xml"/><Relationship Id="rId5" Type="http://schemas.openxmlformats.org/officeDocument/2006/relationships/slideLayout" Target="../slideLayouts/slideLayout54.xml"/><Relationship Id="rId6" Type="http://schemas.openxmlformats.org/officeDocument/2006/relationships/slideLayout" Target="../slideLayouts/slideLayout55.xml"/><Relationship Id="rId7" Type="http://schemas.openxmlformats.org/officeDocument/2006/relationships/slideLayout" Target="../slideLayouts/slideLayout56.xml"/><Relationship Id="rId8" Type="http://schemas.openxmlformats.org/officeDocument/2006/relationships/slideLayout" Target="../slideLayouts/slideLayout57.xml"/><Relationship Id="rId9" Type="http://schemas.openxmlformats.org/officeDocument/2006/relationships/slideLayout" Target="../slideLayouts/slideLayout58.xml"/><Relationship Id="rId10" Type="http://schemas.openxmlformats.org/officeDocument/2006/relationships/slideLayout" Target="../slideLayouts/slideLayout59.xml"/></Relationships>
</file>

<file path=ppt/slideMasters/_rels/slideMaster12.xml.rels><?xml version="1.0" encoding="UTF-8" standalone="yes"?>
<Relationships xmlns="http://schemas.openxmlformats.org/package/2006/relationships"><Relationship Id="rId1" Type="http://schemas.openxmlformats.org/officeDocument/2006/relationships/slideLayout" Target="../slideLayouts/slideLayout61.xml"/><Relationship Id="rId2" Type="http://schemas.openxmlformats.org/officeDocument/2006/relationships/theme" Target="../theme/theme12.xml"/></Relationships>
</file>

<file path=ppt/slideMasters/_rels/slideMaster13.xml.rels><?xml version="1.0" encoding="UTF-8" standalone="yes"?>
<Relationships xmlns="http://schemas.openxmlformats.org/package/2006/relationships"><Relationship Id="rId1" Type="http://schemas.openxmlformats.org/officeDocument/2006/relationships/slideLayout" Target="../slideLayouts/slideLayout62.xml"/><Relationship Id="rId2" Type="http://schemas.openxmlformats.org/officeDocument/2006/relationships/slideLayout" Target="../slideLayouts/slideLayout63.xml"/><Relationship Id="rId3" Type="http://schemas.openxmlformats.org/officeDocument/2006/relationships/theme" Target="../theme/theme13.xml"/></Relationships>
</file>

<file path=ppt/slideMasters/_rels/slideMaster14.xml.rels><?xml version="1.0" encoding="UTF-8" standalone="yes"?>
<Relationships xmlns="http://schemas.openxmlformats.org/package/2006/relationships"><Relationship Id="rId1" Type="http://schemas.openxmlformats.org/officeDocument/2006/relationships/slideLayout" Target="../slideLayouts/slideLayout64.xml"/><Relationship Id="rId2" Type="http://schemas.openxmlformats.org/officeDocument/2006/relationships/theme" Target="../theme/theme14.xml"/><Relationship Id="rId3" Type="http://schemas.openxmlformats.org/officeDocument/2006/relationships/image" Target="../media/image2.png"/></Relationships>
</file>

<file path=ppt/slideMasters/_rels/slideMaster15.xml.rels><?xml version="1.0" encoding="UTF-8" standalone="yes"?>
<Relationships xmlns="http://schemas.openxmlformats.org/package/2006/relationships"><Relationship Id="rId11" Type="http://schemas.openxmlformats.org/officeDocument/2006/relationships/slideLayout" Target="../slideLayouts/slideLayout75.xml"/><Relationship Id="rId12" Type="http://schemas.openxmlformats.org/officeDocument/2006/relationships/slideLayout" Target="../slideLayouts/slideLayout76.xml"/><Relationship Id="rId13" Type="http://schemas.openxmlformats.org/officeDocument/2006/relationships/theme" Target="../theme/theme15.xml"/><Relationship Id="rId14" Type="http://schemas.openxmlformats.org/officeDocument/2006/relationships/image" Target="../media/image2.png"/><Relationship Id="rId1" Type="http://schemas.openxmlformats.org/officeDocument/2006/relationships/slideLayout" Target="../slideLayouts/slideLayout65.xml"/><Relationship Id="rId2" Type="http://schemas.openxmlformats.org/officeDocument/2006/relationships/slideLayout" Target="../slideLayouts/slideLayout66.xml"/><Relationship Id="rId3" Type="http://schemas.openxmlformats.org/officeDocument/2006/relationships/slideLayout" Target="../slideLayouts/slideLayout67.xml"/><Relationship Id="rId4" Type="http://schemas.openxmlformats.org/officeDocument/2006/relationships/slideLayout" Target="../slideLayouts/slideLayout68.xml"/><Relationship Id="rId5" Type="http://schemas.openxmlformats.org/officeDocument/2006/relationships/slideLayout" Target="../slideLayouts/slideLayout69.xml"/><Relationship Id="rId6" Type="http://schemas.openxmlformats.org/officeDocument/2006/relationships/slideLayout" Target="../slideLayouts/slideLayout70.xml"/><Relationship Id="rId7" Type="http://schemas.openxmlformats.org/officeDocument/2006/relationships/slideLayout" Target="../slideLayouts/slideLayout71.xml"/><Relationship Id="rId8" Type="http://schemas.openxmlformats.org/officeDocument/2006/relationships/slideLayout" Target="../slideLayouts/slideLayout72.xml"/><Relationship Id="rId9" Type="http://schemas.openxmlformats.org/officeDocument/2006/relationships/slideLayout" Target="../slideLayouts/slideLayout73.xml"/><Relationship Id="rId10" Type="http://schemas.openxmlformats.org/officeDocument/2006/relationships/slideLayout" Target="../slideLayouts/slideLayout74.xml"/></Relationships>
</file>

<file path=ppt/slideMasters/_rels/slideMaster16.xml.rels><?xml version="1.0" encoding="UTF-8" standalone="yes"?>
<Relationships xmlns="http://schemas.openxmlformats.org/package/2006/relationships"><Relationship Id="rId1" Type="http://schemas.openxmlformats.org/officeDocument/2006/relationships/slideLayout" Target="../slideLayouts/slideLayout77.xml"/><Relationship Id="rId2" Type="http://schemas.openxmlformats.org/officeDocument/2006/relationships/slideLayout" Target="../slideLayouts/slideLayout78.xml"/><Relationship Id="rId3" Type="http://schemas.openxmlformats.org/officeDocument/2006/relationships/theme" Target="../theme/theme16.xml"/></Relationships>
</file>

<file path=ppt/slideMasters/_rels/slideMaster17.xml.rels><?xml version="1.0" encoding="UTF-8" standalone="yes"?>
<Relationships xmlns="http://schemas.openxmlformats.org/package/2006/relationships"><Relationship Id="rId3" Type="http://schemas.openxmlformats.org/officeDocument/2006/relationships/slideLayout" Target="../slideLayouts/slideLayout81.xml"/><Relationship Id="rId4" Type="http://schemas.openxmlformats.org/officeDocument/2006/relationships/slideLayout" Target="../slideLayouts/slideLayout82.xml"/><Relationship Id="rId5" Type="http://schemas.openxmlformats.org/officeDocument/2006/relationships/theme" Target="../theme/theme17.xml"/><Relationship Id="rId6" Type="http://schemas.openxmlformats.org/officeDocument/2006/relationships/image" Target="../media/image3.png"/><Relationship Id="rId7" Type="http://schemas.openxmlformats.org/officeDocument/2006/relationships/image" Target="../media/image4.png"/><Relationship Id="rId1" Type="http://schemas.openxmlformats.org/officeDocument/2006/relationships/slideLayout" Target="../slideLayouts/slideLayout79.xml"/><Relationship Id="rId2" Type="http://schemas.openxmlformats.org/officeDocument/2006/relationships/slideLayout" Target="../slideLayouts/slideLayout80.xml"/></Relationships>
</file>

<file path=ppt/slideMasters/_rels/slideMaster18.xml.rels><?xml version="1.0" encoding="UTF-8" standalone="yes"?>
<Relationships xmlns="http://schemas.openxmlformats.org/package/2006/relationships"><Relationship Id="rId11" Type="http://schemas.openxmlformats.org/officeDocument/2006/relationships/slideLayout" Target="../slideLayouts/slideLayout93.xml"/><Relationship Id="rId12" Type="http://schemas.openxmlformats.org/officeDocument/2006/relationships/theme" Target="../theme/theme18.xml"/><Relationship Id="rId1" Type="http://schemas.openxmlformats.org/officeDocument/2006/relationships/slideLayout" Target="../slideLayouts/slideLayout83.xml"/><Relationship Id="rId2" Type="http://schemas.openxmlformats.org/officeDocument/2006/relationships/slideLayout" Target="../slideLayouts/slideLayout84.xml"/><Relationship Id="rId3" Type="http://schemas.openxmlformats.org/officeDocument/2006/relationships/slideLayout" Target="../slideLayouts/slideLayout85.xml"/><Relationship Id="rId4" Type="http://schemas.openxmlformats.org/officeDocument/2006/relationships/slideLayout" Target="../slideLayouts/slideLayout86.xml"/><Relationship Id="rId5" Type="http://schemas.openxmlformats.org/officeDocument/2006/relationships/slideLayout" Target="../slideLayouts/slideLayout87.xml"/><Relationship Id="rId6" Type="http://schemas.openxmlformats.org/officeDocument/2006/relationships/slideLayout" Target="../slideLayouts/slideLayout88.xml"/><Relationship Id="rId7" Type="http://schemas.openxmlformats.org/officeDocument/2006/relationships/slideLayout" Target="../slideLayouts/slideLayout89.xml"/><Relationship Id="rId8" Type="http://schemas.openxmlformats.org/officeDocument/2006/relationships/slideLayout" Target="../slideLayouts/slideLayout90.xml"/><Relationship Id="rId9" Type="http://schemas.openxmlformats.org/officeDocument/2006/relationships/slideLayout" Target="../slideLayouts/slideLayout91.xml"/><Relationship Id="rId10" Type="http://schemas.openxmlformats.org/officeDocument/2006/relationships/slideLayout" Target="../slideLayouts/slideLayout92.xml"/></Relationships>
</file>

<file path=ppt/slideMasters/_rels/slideMaster19.xml.rels><?xml version="1.0" encoding="UTF-8" standalone="yes"?>
<Relationships xmlns="http://schemas.openxmlformats.org/package/2006/relationships"><Relationship Id="rId1" Type="http://schemas.openxmlformats.org/officeDocument/2006/relationships/theme" Target="../theme/theme19.xml"/></Relationships>
</file>

<file path=ppt/slideMasters/_rels/slideMaster20.xml.rels><?xml version="1.0" encoding="UTF-8" standalone="yes"?>
<Relationships xmlns="http://schemas.openxmlformats.org/package/2006/relationships"><Relationship Id="rId11" Type="http://schemas.openxmlformats.org/officeDocument/2006/relationships/slideLayout" Target="../slideLayouts/slideLayout104.xml"/><Relationship Id="rId12" Type="http://schemas.openxmlformats.org/officeDocument/2006/relationships/theme" Target="../theme/theme20.xml"/><Relationship Id="rId1" Type="http://schemas.openxmlformats.org/officeDocument/2006/relationships/slideLayout" Target="../slideLayouts/slideLayout94.xml"/><Relationship Id="rId2" Type="http://schemas.openxmlformats.org/officeDocument/2006/relationships/slideLayout" Target="../slideLayouts/slideLayout95.xml"/><Relationship Id="rId3" Type="http://schemas.openxmlformats.org/officeDocument/2006/relationships/slideLayout" Target="../slideLayouts/slideLayout96.xml"/><Relationship Id="rId4" Type="http://schemas.openxmlformats.org/officeDocument/2006/relationships/slideLayout" Target="../slideLayouts/slideLayout97.xml"/><Relationship Id="rId5" Type="http://schemas.openxmlformats.org/officeDocument/2006/relationships/slideLayout" Target="../slideLayouts/slideLayout98.xml"/><Relationship Id="rId6" Type="http://schemas.openxmlformats.org/officeDocument/2006/relationships/slideLayout" Target="../slideLayouts/slideLayout99.xml"/><Relationship Id="rId7" Type="http://schemas.openxmlformats.org/officeDocument/2006/relationships/slideLayout" Target="../slideLayouts/slideLayout100.xml"/><Relationship Id="rId8" Type="http://schemas.openxmlformats.org/officeDocument/2006/relationships/slideLayout" Target="../slideLayouts/slideLayout101.xml"/><Relationship Id="rId9" Type="http://schemas.openxmlformats.org/officeDocument/2006/relationships/slideLayout" Target="../slideLayouts/slideLayout102.xml"/><Relationship Id="rId10" Type="http://schemas.openxmlformats.org/officeDocument/2006/relationships/slideLayout" Target="../slideLayouts/slideLayout103.xml"/></Relationships>
</file>

<file path=ppt/slideMasters/_rels/slideMaster21.xml.rels><?xml version="1.0" encoding="UTF-8" standalone="yes"?>
<Relationships xmlns="http://schemas.openxmlformats.org/package/2006/relationships"><Relationship Id="rId11" Type="http://schemas.openxmlformats.org/officeDocument/2006/relationships/slideLayout" Target="../slideLayouts/slideLayout115.xml"/><Relationship Id="rId12" Type="http://schemas.openxmlformats.org/officeDocument/2006/relationships/theme" Target="../theme/theme21.xml"/><Relationship Id="rId1" Type="http://schemas.openxmlformats.org/officeDocument/2006/relationships/slideLayout" Target="../slideLayouts/slideLayout105.xml"/><Relationship Id="rId2" Type="http://schemas.openxmlformats.org/officeDocument/2006/relationships/slideLayout" Target="../slideLayouts/slideLayout106.xml"/><Relationship Id="rId3" Type="http://schemas.openxmlformats.org/officeDocument/2006/relationships/slideLayout" Target="../slideLayouts/slideLayout107.xml"/><Relationship Id="rId4" Type="http://schemas.openxmlformats.org/officeDocument/2006/relationships/slideLayout" Target="../slideLayouts/slideLayout108.xml"/><Relationship Id="rId5" Type="http://schemas.openxmlformats.org/officeDocument/2006/relationships/slideLayout" Target="../slideLayouts/slideLayout109.xml"/><Relationship Id="rId6" Type="http://schemas.openxmlformats.org/officeDocument/2006/relationships/slideLayout" Target="../slideLayouts/slideLayout110.xml"/><Relationship Id="rId7" Type="http://schemas.openxmlformats.org/officeDocument/2006/relationships/slideLayout" Target="../slideLayouts/slideLayout111.xml"/><Relationship Id="rId8" Type="http://schemas.openxmlformats.org/officeDocument/2006/relationships/slideLayout" Target="../slideLayouts/slideLayout112.xml"/><Relationship Id="rId9" Type="http://schemas.openxmlformats.org/officeDocument/2006/relationships/slideLayout" Target="../slideLayouts/slideLayout113.xml"/><Relationship Id="rId10" Type="http://schemas.openxmlformats.org/officeDocument/2006/relationships/slideLayout" Target="../slideLayouts/slideLayout114.xml"/></Relationships>
</file>

<file path=ppt/slideMasters/_rels/slideMaster22.xml.rels><?xml version="1.0" encoding="UTF-8" standalone="yes"?>
<Relationships xmlns="http://schemas.openxmlformats.org/package/2006/relationships"><Relationship Id="rId3" Type="http://schemas.openxmlformats.org/officeDocument/2006/relationships/slideLayout" Target="../slideLayouts/slideLayout118.xml"/><Relationship Id="rId4" Type="http://schemas.openxmlformats.org/officeDocument/2006/relationships/theme" Target="../theme/theme22.xml"/><Relationship Id="rId1" Type="http://schemas.openxmlformats.org/officeDocument/2006/relationships/slideLayout" Target="../slideLayouts/slideLayout116.xml"/><Relationship Id="rId2" Type="http://schemas.openxmlformats.org/officeDocument/2006/relationships/slideLayout" Target="../slideLayouts/slideLayout117.xml"/></Relationships>
</file>

<file path=ppt/slideMasters/_rels/slideMaster23.xml.rels><?xml version="1.0" encoding="UTF-8" standalone="yes"?>
<Relationships xmlns="http://schemas.openxmlformats.org/package/2006/relationships"><Relationship Id="rId11" Type="http://schemas.openxmlformats.org/officeDocument/2006/relationships/slideLayout" Target="../slideLayouts/slideLayout129.xml"/><Relationship Id="rId12" Type="http://schemas.openxmlformats.org/officeDocument/2006/relationships/slideLayout" Target="../slideLayouts/slideLayout130.xml"/><Relationship Id="rId13" Type="http://schemas.openxmlformats.org/officeDocument/2006/relationships/slideLayout" Target="../slideLayouts/slideLayout131.xml"/><Relationship Id="rId14" Type="http://schemas.openxmlformats.org/officeDocument/2006/relationships/theme" Target="../theme/theme23.xml"/><Relationship Id="rId1" Type="http://schemas.openxmlformats.org/officeDocument/2006/relationships/slideLayout" Target="../slideLayouts/slideLayout119.xml"/><Relationship Id="rId2" Type="http://schemas.openxmlformats.org/officeDocument/2006/relationships/slideLayout" Target="../slideLayouts/slideLayout120.xml"/><Relationship Id="rId3" Type="http://schemas.openxmlformats.org/officeDocument/2006/relationships/slideLayout" Target="../slideLayouts/slideLayout121.xml"/><Relationship Id="rId4" Type="http://schemas.openxmlformats.org/officeDocument/2006/relationships/slideLayout" Target="../slideLayouts/slideLayout122.xml"/><Relationship Id="rId5" Type="http://schemas.openxmlformats.org/officeDocument/2006/relationships/slideLayout" Target="../slideLayouts/slideLayout123.xml"/><Relationship Id="rId6" Type="http://schemas.openxmlformats.org/officeDocument/2006/relationships/slideLayout" Target="../slideLayouts/slideLayout124.xml"/><Relationship Id="rId7" Type="http://schemas.openxmlformats.org/officeDocument/2006/relationships/slideLayout" Target="../slideLayouts/slideLayout125.xml"/><Relationship Id="rId8" Type="http://schemas.openxmlformats.org/officeDocument/2006/relationships/slideLayout" Target="../slideLayouts/slideLayout126.xml"/><Relationship Id="rId9" Type="http://schemas.openxmlformats.org/officeDocument/2006/relationships/slideLayout" Target="../slideLayouts/slideLayout127.xml"/><Relationship Id="rId10" Type="http://schemas.openxmlformats.org/officeDocument/2006/relationships/slideLayout" Target="../slideLayouts/slideLayout128.xml"/></Relationships>
</file>

<file path=ppt/slideMasters/_rels/slideMaster24.xml.rels><?xml version="1.0" encoding="UTF-8" standalone="yes"?>
<Relationships xmlns="http://schemas.openxmlformats.org/package/2006/relationships"><Relationship Id="rId1" Type="http://schemas.openxmlformats.org/officeDocument/2006/relationships/slideLayout" Target="../slideLayouts/slideLayout132.xml"/><Relationship Id="rId2" Type="http://schemas.openxmlformats.org/officeDocument/2006/relationships/theme" Target="../theme/theme24.xml"/></Relationships>
</file>

<file path=ppt/slideMasters/_rels/slideMaster25.xml.rels><?xml version="1.0" encoding="UTF-8" standalone="yes"?>
<Relationships xmlns="http://schemas.openxmlformats.org/package/2006/relationships"><Relationship Id="rId1" Type="http://schemas.openxmlformats.org/officeDocument/2006/relationships/slideLayout" Target="../slideLayouts/slideLayout133.xml"/><Relationship Id="rId2" Type="http://schemas.openxmlformats.org/officeDocument/2006/relationships/theme" Target="../theme/theme25.xml"/></Relationships>
</file>

<file path=ppt/slideMasters/_rels/slideMaster26.xml.rels><?xml version="1.0" encoding="UTF-8" standalone="yes"?>
<Relationships xmlns="http://schemas.openxmlformats.org/package/2006/relationships"><Relationship Id="rId11" Type="http://schemas.openxmlformats.org/officeDocument/2006/relationships/slideLayout" Target="../slideLayouts/slideLayout144.xml"/><Relationship Id="rId12" Type="http://schemas.openxmlformats.org/officeDocument/2006/relationships/theme" Target="../theme/theme26.xml"/><Relationship Id="rId1" Type="http://schemas.openxmlformats.org/officeDocument/2006/relationships/slideLayout" Target="../slideLayouts/slideLayout134.xml"/><Relationship Id="rId2" Type="http://schemas.openxmlformats.org/officeDocument/2006/relationships/slideLayout" Target="../slideLayouts/slideLayout135.xml"/><Relationship Id="rId3" Type="http://schemas.openxmlformats.org/officeDocument/2006/relationships/slideLayout" Target="../slideLayouts/slideLayout136.xml"/><Relationship Id="rId4" Type="http://schemas.openxmlformats.org/officeDocument/2006/relationships/slideLayout" Target="../slideLayouts/slideLayout137.xml"/><Relationship Id="rId5" Type="http://schemas.openxmlformats.org/officeDocument/2006/relationships/slideLayout" Target="../slideLayouts/slideLayout138.xml"/><Relationship Id="rId6" Type="http://schemas.openxmlformats.org/officeDocument/2006/relationships/slideLayout" Target="../slideLayouts/slideLayout139.xml"/><Relationship Id="rId7" Type="http://schemas.openxmlformats.org/officeDocument/2006/relationships/slideLayout" Target="../slideLayouts/slideLayout140.xml"/><Relationship Id="rId8" Type="http://schemas.openxmlformats.org/officeDocument/2006/relationships/slideLayout" Target="../slideLayouts/slideLayout141.xml"/><Relationship Id="rId9" Type="http://schemas.openxmlformats.org/officeDocument/2006/relationships/slideLayout" Target="../slideLayouts/slideLayout142.xml"/><Relationship Id="rId10" Type="http://schemas.openxmlformats.org/officeDocument/2006/relationships/slideLayout" Target="../slideLayouts/slideLayout143.xml"/></Relationships>
</file>

<file path=ppt/slideMasters/_rels/slideMaster27.xml.rels><?xml version="1.0" encoding="UTF-8" standalone="yes"?>
<Relationships xmlns="http://schemas.openxmlformats.org/package/2006/relationships"><Relationship Id="rId11" Type="http://schemas.openxmlformats.org/officeDocument/2006/relationships/slideLayout" Target="../slideLayouts/slideLayout155.xml"/><Relationship Id="rId12" Type="http://schemas.openxmlformats.org/officeDocument/2006/relationships/theme" Target="../theme/theme27.xml"/><Relationship Id="rId1" Type="http://schemas.openxmlformats.org/officeDocument/2006/relationships/slideLayout" Target="../slideLayouts/slideLayout145.xml"/><Relationship Id="rId2" Type="http://schemas.openxmlformats.org/officeDocument/2006/relationships/slideLayout" Target="../slideLayouts/slideLayout146.xml"/><Relationship Id="rId3" Type="http://schemas.openxmlformats.org/officeDocument/2006/relationships/slideLayout" Target="../slideLayouts/slideLayout147.xml"/><Relationship Id="rId4" Type="http://schemas.openxmlformats.org/officeDocument/2006/relationships/slideLayout" Target="../slideLayouts/slideLayout148.xml"/><Relationship Id="rId5" Type="http://schemas.openxmlformats.org/officeDocument/2006/relationships/slideLayout" Target="../slideLayouts/slideLayout149.xml"/><Relationship Id="rId6" Type="http://schemas.openxmlformats.org/officeDocument/2006/relationships/slideLayout" Target="../slideLayouts/slideLayout150.xml"/><Relationship Id="rId7" Type="http://schemas.openxmlformats.org/officeDocument/2006/relationships/slideLayout" Target="../slideLayouts/slideLayout151.xml"/><Relationship Id="rId8" Type="http://schemas.openxmlformats.org/officeDocument/2006/relationships/slideLayout" Target="../slideLayouts/slideLayout152.xml"/><Relationship Id="rId9" Type="http://schemas.openxmlformats.org/officeDocument/2006/relationships/slideLayout" Target="../slideLayouts/slideLayout153.xml"/><Relationship Id="rId10" Type="http://schemas.openxmlformats.org/officeDocument/2006/relationships/slideLayout" Target="../slideLayouts/slideLayout154.xml"/></Relationships>
</file>

<file path=ppt/slideMasters/_rels/slideMaster28.xml.rels><?xml version="1.0" encoding="UTF-8" standalone="yes"?>
<Relationships xmlns="http://schemas.openxmlformats.org/package/2006/relationships"><Relationship Id="rId11" Type="http://schemas.openxmlformats.org/officeDocument/2006/relationships/slideLayout" Target="../slideLayouts/slideLayout166.xml"/><Relationship Id="rId12" Type="http://schemas.openxmlformats.org/officeDocument/2006/relationships/slideLayout" Target="../slideLayouts/slideLayout167.xml"/><Relationship Id="rId13" Type="http://schemas.openxmlformats.org/officeDocument/2006/relationships/slideLayout" Target="../slideLayouts/slideLayout168.xml"/><Relationship Id="rId14" Type="http://schemas.openxmlformats.org/officeDocument/2006/relationships/slideLayout" Target="../slideLayouts/slideLayout169.xml"/><Relationship Id="rId15" Type="http://schemas.openxmlformats.org/officeDocument/2006/relationships/slideLayout" Target="../slideLayouts/slideLayout170.xml"/><Relationship Id="rId16" Type="http://schemas.openxmlformats.org/officeDocument/2006/relationships/theme" Target="../theme/theme28.xml"/><Relationship Id="rId17" Type="http://schemas.openxmlformats.org/officeDocument/2006/relationships/image" Target="../media/image6.png"/><Relationship Id="rId1" Type="http://schemas.openxmlformats.org/officeDocument/2006/relationships/slideLayout" Target="../slideLayouts/slideLayout156.xml"/><Relationship Id="rId2" Type="http://schemas.openxmlformats.org/officeDocument/2006/relationships/slideLayout" Target="../slideLayouts/slideLayout157.xml"/><Relationship Id="rId3" Type="http://schemas.openxmlformats.org/officeDocument/2006/relationships/slideLayout" Target="../slideLayouts/slideLayout158.xml"/><Relationship Id="rId4" Type="http://schemas.openxmlformats.org/officeDocument/2006/relationships/slideLayout" Target="../slideLayouts/slideLayout159.xml"/><Relationship Id="rId5" Type="http://schemas.openxmlformats.org/officeDocument/2006/relationships/slideLayout" Target="../slideLayouts/slideLayout160.xml"/><Relationship Id="rId6" Type="http://schemas.openxmlformats.org/officeDocument/2006/relationships/slideLayout" Target="../slideLayouts/slideLayout161.xml"/><Relationship Id="rId7" Type="http://schemas.openxmlformats.org/officeDocument/2006/relationships/slideLayout" Target="../slideLayouts/slideLayout162.xml"/><Relationship Id="rId8" Type="http://schemas.openxmlformats.org/officeDocument/2006/relationships/slideLayout" Target="../slideLayouts/slideLayout163.xml"/><Relationship Id="rId9" Type="http://schemas.openxmlformats.org/officeDocument/2006/relationships/slideLayout" Target="../slideLayouts/slideLayout164.xml"/><Relationship Id="rId10" Type="http://schemas.openxmlformats.org/officeDocument/2006/relationships/slideLayout" Target="../slideLayouts/slideLayout165.xml"/></Relationships>
</file>

<file path=ppt/slideMasters/_rels/slideMaster29.xml.rels><?xml version="1.0" encoding="UTF-8" standalone="yes"?>
<Relationships xmlns="http://schemas.openxmlformats.org/package/2006/relationships"><Relationship Id="rId11" Type="http://schemas.openxmlformats.org/officeDocument/2006/relationships/slideLayout" Target="../slideLayouts/slideLayout181.xml"/><Relationship Id="rId12" Type="http://schemas.openxmlformats.org/officeDocument/2006/relationships/theme" Target="../theme/theme29.xml"/><Relationship Id="rId1" Type="http://schemas.openxmlformats.org/officeDocument/2006/relationships/slideLayout" Target="../slideLayouts/slideLayout171.xml"/><Relationship Id="rId2" Type="http://schemas.openxmlformats.org/officeDocument/2006/relationships/slideLayout" Target="../slideLayouts/slideLayout172.xml"/><Relationship Id="rId3" Type="http://schemas.openxmlformats.org/officeDocument/2006/relationships/slideLayout" Target="../slideLayouts/slideLayout173.xml"/><Relationship Id="rId4" Type="http://schemas.openxmlformats.org/officeDocument/2006/relationships/slideLayout" Target="../slideLayouts/slideLayout174.xml"/><Relationship Id="rId5" Type="http://schemas.openxmlformats.org/officeDocument/2006/relationships/slideLayout" Target="../slideLayouts/slideLayout175.xml"/><Relationship Id="rId6" Type="http://schemas.openxmlformats.org/officeDocument/2006/relationships/slideLayout" Target="../slideLayouts/slideLayout176.xml"/><Relationship Id="rId7" Type="http://schemas.openxmlformats.org/officeDocument/2006/relationships/slideLayout" Target="../slideLayouts/slideLayout177.xml"/><Relationship Id="rId8" Type="http://schemas.openxmlformats.org/officeDocument/2006/relationships/slideLayout" Target="../slideLayouts/slideLayout178.xml"/><Relationship Id="rId9" Type="http://schemas.openxmlformats.org/officeDocument/2006/relationships/slideLayout" Target="../slideLayouts/slideLayout179.xml"/><Relationship Id="rId10" Type="http://schemas.openxmlformats.org/officeDocument/2006/relationships/slideLayout" Target="../slideLayouts/slideLayout180.xml"/></Relationships>
</file>

<file path=ppt/slideMasters/_rels/slideMaster30.xml.rels><?xml version="1.0" encoding="UTF-8" standalone="yes"?>
<Relationships xmlns="http://schemas.openxmlformats.org/package/2006/relationships"><Relationship Id="rId11" Type="http://schemas.openxmlformats.org/officeDocument/2006/relationships/slideLayout" Target="../slideLayouts/slideLayout192.xml"/><Relationship Id="rId12" Type="http://schemas.openxmlformats.org/officeDocument/2006/relationships/slideLayout" Target="../slideLayouts/slideLayout193.xml"/><Relationship Id="rId13" Type="http://schemas.openxmlformats.org/officeDocument/2006/relationships/slideLayout" Target="../slideLayouts/slideLayout194.xml"/><Relationship Id="rId14" Type="http://schemas.openxmlformats.org/officeDocument/2006/relationships/slideLayout" Target="../slideLayouts/slideLayout195.xml"/><Relationship Id="rId15" Type="http://schemas.openxmlformats.org/officeDocument/2006/relationships/theme" Target="../theme/theme30.xml"/><Relationship Id="rId16" Type="http://schemas.openxmlformats.org/officeDocument/2006/relationships/image" Target="../media/image6.png"/><Relationship Id="rId1" Type="http://schemas.openxmlformats.org/officeDocument/2006/relationships/slideLayout" Target="../slideLayouts/slideLayout182.xml"/><Relationship Id="rId2" Type="http://schemas.openxmlformats.org/officeDocument/2006/relationships/slideLayout" Target="../slideLayouts/slideLayout183.xml"/><Relationship Id="rId3" Type="http://schemas.openxmlformats.org/officeDocument/2006/relationships/slideLayout" Target="../slideLayouts/slideLayout184.xml"/><Relationship Id="rId4" Type="http://schemas.openxmlformats.org/officeDocument/2006/relationships/slideLayout" Target="../slideLayouts/slideLayout185.xml"/><Relationship Id="rId5" Type="http://schemas.openxmlformats.org/officeDocument/2006/relationships/slideLayout" Target="../slideLayouts/slideLayout186.xml"/><Relationship Id="rId6" Type="http://schemas.openxmlformats.org/officeDocument/2006/relationships/slideLayout" Target="../slideLayouts/slideLayout187.xml"/><Relationship Id="rId7" Type="http://schemas.openxmlformats.org/officeDocument/2006/relationships/slideLayout" Target="../slideLayouts/slideLayout188.xml"/><Relationship Id="rId8" Type="http://schemas.openxmlformats.org/officeDocument/2006/relationships/slideLayout" Target="../slideLayouts/slideLayout189.xml"/><Relationship Id="rId9" Type="http://schemas.openxmlformats.org/officeDocument/2006/relationships/slideLayout" Target="../slideLayouts/slideLayout190.xml"/><Relationship Id="rId10" Type="http://schemas.openxmlformats.org/officeDocument/2006/relationships/slideLayout" Target="../slideLayouts/slideLayout191.xml"/></Relationships>
</file>

<file path=ppt/slideMasters/_rels/slideMaster31.xml.rels><?xml version="1.0" encoding="UTF-8" standalone="yes"?>
<Relationships xmlns="http://schemas.openxmlformats.org/package/2006/relationships"><Relationship Id="rId3" Type="http://schemas.openxmlformats.org/officeDocument/2006/relationships/slideLayout" Target="../slideLayouts/slideLayout198.xml"/><Relationship Id="rId4" Type="http://schemas.openxmlformats.org/officeDocument/2006/relationships/theme" Target="../theme/theme31.xml"/><Relationship Id="rId1" Type="http://schemas.openxmlformats.org/officeDocument/2006/relationships/slideLayout" Target="../slideLayouts/slideLayout196.xml"/><Relationship Id="rId2" Type="http://schemas.openxmlformats.org/officeDocument/2006/relationships/slideLayout" Target="../slideLayouts/slideLayout197.xml"/></Relationships>
</file>

<file path=ppt/slideMasters/_rels/slideMaster32.xml.rels><?xml version="1.0" encoding="UTF-8" standalone="yes"?>
<Relationships xmlns="http://schemas.openxmlformats.org/package/2006/relationships"><Relationship Id="rId1" Type="http://schemas.openxmlformats.org/officeDocument/2006/relationships/slideLayout" Target="../slideLayouts/slideLayout199.xml"/><Relationship Id="rId2" Type="http://schemas.openxmlformats.org/officeDocument/2006/relationships/theme" Target="../theme/theme32.xml"/></Relationships>
</file>

<file path=ppt/slideMasters/_rels/slideMaster33.xml.rels><?xml version="1.0" encoding="UTF-8" standalone="yes"?>
<Relationships xmlns="http://schemas.openxmlformats.org/package/2006/relationships"><Relationship Id="rId1" Type="http://schemas.openxmlformats.org/officeDocument/2006/relationships/slideLayout" Target="../slideLayouts/slideLayout200.xml"/><Relationship Id="rId2" Type="http://schemas.openxmlformats.org/officeDocument/2006/relationships/slideLayout" Target="../slideLayouts/slideLayout201.xml"/><Relationship Id="rId3" Type="http://schemas.openxmlformats.org/officeDocument/2006/relationships/theme" Target="../theme/theme3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9"/>
            <a:ext cx="8229600" cy="1143000"/>
          </a:xfrm>
          <a:prstGeom prst="rect">
            <a:avLst/>
          </a:prstGeom>
        </p:spPr>
        <p:txBody>
          <a:bodyPr vert="horz" lIns="91440" tIns="45720" rIns="91440" bIns="45720" rtlCol="0" anchor="ctr">
            <a:normAutofit/>
          </a:bodyPr>
          <a:lstStyle/>
          <a:p>
            <a:r>
              <a:rPr lang="en-US" smtClean="0"/>
              <a:t>Click to edit Master title style</a:t>
            </a:r>
            <a:endParaRPr lang="nl-NL"/>
          </a:p>
        </p:txBody>
      </p:sp>
      <p:sp>
        <p:nvSpPr>
          <p:cNvPr id="3" name="Text Placeholder 2"/>
          <p:cNvSpPr>
            <a:spLocks noGrp="1"/>
          </p:cNvSpPr>
          <p:nvPr>
            <p:ph type="body" idx="1"/>
          </p:nvPr>
        </p:nvSpPr>
        <p:spPr>
          <a:xfrm>
            <a:off x="457200" y="1600205"/>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a:p>
        </p:txBody>
      </p:sp>
      <p:sp>
        <p:nvSpPr>
          <p:cNvPr id="4" name="Date Placeholder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5BC5DE1-A56C-4783-B550-196659029D0A}" type="datetimeFigureOut">
              <a:rPr lang="nl-NL" smtClean="0"/>
              <a:pPr/>
              <a:t>05-05-14</a:t>
            </a:fld>
            <a:endParaRPr lang="nl-NL"/>
          </a:p>
        </p:txBody>
      </p:sp>
      <p:sp>
        <p:nvSpPr>
          <p:cNvPr id="5" name="Footer Placeholder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Slide Number Placeholder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2B809D6-CAD6-4A01-9132-48609E444670}" type="slidenum">
              <a:rPr lang="nl-NL" smtClean="0"/>
              <a:pPr/>
              <a:t>‹nr.›</a:t>
            </a:fld>
            <a:endParaRPr lang="nl-NL"/>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5538" name="Title Placeholder 1"/>
          <p:cNvSpPr>
            <a:spLocks noGrp="1"/>
          </p:cNvSpPr>
          <p:nvPr>
            <p:ph type="title"/>
          </p:nvPr>
        </p:nvSpPr>
        <p:spPr bwMode="auto">
          <a:xfrm>
            <a:off x="457200" y="274639"/>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385" tIns="45695" rIns="91385" bIns="45695" numCol="1" anchor="ctr" anchorCtr="0" compatLnSpc="1">
            <a:prstTxWarp prst="textNoShape">
              <a:avLst/>
            </a:prstTxWarp>
          </a:bodyPr>
          <a:lstStyle/>
          <a:p>
            <a:pPr lvl="0"/>
            <a:r>
              <a:rPr lang="en-US"/>
              <a:t>Click to edit Master title style</a:t>
            </a:r>
            <a:endParaRPr lang="nl-NL"/>
          </a:p>
        </p:txBody>
      </p:sp>
      <p:sp>
        <p:nvSpPr>
          <p:cNvPr id="65539" name="Text Placeholder 2"/>
          <p:cNvSpPr>
            <a:spLocks noGrp="1"/>
          </p:cNvSpPr>
          <p:nvPr>
            <p:ph type="body" idx="1"/>
          </p:nvPr>
        </p:nvSpPr>
        <p:spPr bwMode="auto">
          <a:xfrm>
            <a:off x="457200" y="1600205"/>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385" tIns="45695" rIns="91385" bIns="45695"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4" name="Date Placeholder 3"/>
          <p:cNvSpPr>
            <a:spLocks noGrp="1"/>
          </p:cNvSpPr>
          <p:nvPr>
            <p:ph type="dt" sz="half" idx="2"/>
          </p:nvPr>
        </p:nvSpPr>
        <p:spPr>
          <a:xfrm>
            <a:off x="457200" y="6356352"/>
            <a:ext cx="2133600" cy="365125"/>
          </a:xfrm>
          <a:prstGeom prst="rect">
            <a:avLst/>
          </a:prstGeom>
        </p:spPr>
        <p:txBody>
          <a:bodyPr vert="horz" wrap="square" lIns="91385" tIns="45695" rIns="91385" bIns="45695" numCol="1" anchor="ctr" anchorCtr="0" compatLnSpc="1">
            <a:prstTxWarp prst="textNoShape">
              <a:avLst/>
            </a:prstTxWarp>
          </a:bodyPr>
          <a:lstStyle>
            <a:lvl1pPr>
              <a:defRPr sz="1200">
                <a:solidFill>
                  <a:srgbClr val="FFFFFF"/>
                </a:solidFill>
              </a:defRPr>
            </a:lvl1pPr>
          </a:lstStyle>
          <a:p>
            <a:pPr fontAlgn="base">
              <a:spcBef>
                <a:spcPct val="0"/>
              </a:spcBef>
              <a:spcAft>
                <a:spcPct val="0"/>
              </a:spcAft>
            </a:pPr>
            <a:fld id="{69E88463-D8CB-DF40-90B8-48B45552C0A3}" type="datetime1">
              <a:rPr lang="en-US" smtClean="0">
                <a:latin typeface="Arial" charset="0"/>
                <a:ea typeface="ＭＳ Ｐゴシック" charset="0"/>
                <a:cs typeface="ＭＳ Ｐゴシック" charset="0"/>
              </a:rPr>
              <a:pPr fontAlgn="base">
                <a:spcBef>
                  <a:spcPct val="0"/>
                </a:spcBef>
                <a:spcAft>
                  <a:spcPct val="0"/>
                </a:spcAft>
              </a:pPr>
              <a:t>05-05-14</a:t>
            </a:fld>
            <a:endParaRPr lang="nl-NL" smtClean="0">
              <a:latin typeface="Arial" charset="0"/>
              <a:ea typeface="ＭＳ Ｐゴシック" charset="0"/>
              <a:cs typeface="ＭＳ Ｐゴシック" charset="0"/>
            </a:endParaRPr>
          </a:p>
        </p:txBody>
      </p:sp>
      <p:sp>
        <p:nvSpPr>
          <p:cNvPr id="5" name="Footer Placeholder 4"/>
          <p:cNvSpPr>
            <a:spLocks noGrp="1"/>
          </p:cNvSpPr>
          <p:nvPr>
            <p:ph type="ftr" sz="quarter" idx="3"/>
          </p:nvPr>
        </p:nvSpPr>
        <p:spPr>
          <a:xfrm>
            <a:off x="3124200" y="6356352"/>
            <a:ext cx="2895600" cy="365125"/>
          </a:xfrm>
          <a:prstGeom prst="rect">
            <a:avLst/>
          </a:prstGeom>
        </p:spPr>
        <p:txBody>
          <a:bodyPr vert="horz" lIns="91385" tIns="45695" rIns="91385" bIns="45695" rtlCol="0" anchor="ctr"/>
          <a:lstStyle>
            <a:lvl1pPr algn="ctr">
              <a:defRPr sz="1200">
                <a:solidFill>
                  <a:prstClr val="white">
                    <a:tint val="75000"/>
                  </a:prstClr>
                </a:solidFill>
                <a:latin typeface="Arial" charset="0"/>
                <a:ea typeface="+mn-ea"/>
                <a:cs typeface="+mn-cs"/>
              </a:defRPr>
            </a:lvl1pPr>
          </a:lstStyle>
          <a:p>
            <a:pPr fontAlgn="base">
              <a:spcBef>
                <a:spcPct val="0"/>
              </a:spcBef>
              <a:spcAft>
                <a:spcPct val="0"/>
              </a:spcAft>
              <a:defRPr/>
            </a:pPr>
            <a:endParaRPr lang="nl-NL"/>
          </a:p>
        </p:txBody>
      </p:sp>
      <p:sp>
        <p:nvSpPr>
          <p:cNvPr id="6" name="Slide Number Placeholder 5"/>
          <p:cNvSpPr>
            <a:spLocks noGrp="1"/>
          </p:cNvSpPr>
          <p:nvPr>
            <p:ph type="sldNum" sz="quarter" idx="4"/>
          </p:nvPr>
        </p:nvSpPr>
        <p:spPr>
          <a:xfrm>
            <a:off x="6553200" y="6356352"/>
            <a:ext cx="2133600" cy="365125"/>
          </a:xfrm>
          <a:prstGeom prst="rect">
            <a:avLst/>
          </a:prstGeom>
        </p:spPr>
        <p:txBody>
          <a:bodyPr vert="horz" wrap="square" lIns="91385" tIns="45695" rIns="91385" bIns="45695" numCol="1" anchor="ctr" anchorCtr="0" compatLnSpc="1">
            <a:prstTxWarp prst="textNoShape">
              <a:avLst/>
            </a:prstTxWarp>
          </a:bodyPr>
          <a:lstStyle>
            <a:lvl1pPr algn="r">
              <a:defRPr sz="1200">
                <a:solidFill>
                  <a:srgbClr val="FFFFFF"/>
                </a:solidFill>
              </a:defRPr>
            </a:lvl1pPr>
          </a:lstStyle>
          <a:p>
            <a:pPr fontAlgn="base">
              <a:spcBef>
                <a:spcPct val="0"/>
              </a:spcBef>
              <a:spcAft>
                <a:spcPct val="0"/>
              </a:spcAft>
            </a:pPr>
            <a:fld id="{6A7125AB-BA6B-0349-A82C-520FBBAB519F}" type="slidenum">
              <a:rPr lang="nl-NL" smtClean="0">
                <a:latin typeface="Arial" charset="0"/>
                <a:ea typeface="ＭＳ Ｐゴシック" charset="0"/>
                <a:cs typeface="ＭＳ Ｐゴシック" charset="0"/>
              </a:rPr>
              <a:pPr fontAlgn="base">
                <a:spcBef>
                  <a:spcPct val="0"/>
                </a:spcBef>
                <a:spcAft>
                  <a:spcPct val="0"/>
                </a:spcAft>
              </a:pPr>
              <a:t>‹nr.›</a:t>
            </a:fld>
            <a:endParaRPr lang="nl-NL" smtClean="0">
              <a:latin typeface="Arial" charset="0"/>
              <a:ea typeface="ＭＳ Ｐゴシック" charset="0"/>
              <a:cs typeface="ＭＳ Ｐゴシック" charset="0"/>
            </a:endParaRPr>
          </a:p>
        </p:txBody>
      </p:sp>
    </p:spTree>
    <p:extLst>
      <p:ext uri="{BB962C8B-B14F-4D97-AF65-F5344CB8AC3E}">
        <p14:creationId xmlns:p14="http://schemas.microsoft.com/office/powerpoint/2010/main" val="29929623"/>
      </p:ext>
    </p:extLst>
  </p:cSld>
  <p:clrMap bg1="dk1" tx1="lt1" bg2="dk2" tx2="lt2" accent1="accent1" accent2="accent2" accent3="accent3" accent4="accent4" accent5="accent5" accent6="accent6" hlink="hlink" folHlink="folHlink"/>
  <p:sldLayoutIdLst>
    <p:sldLayoutId id="2147483661" r:id="rId1"/>
  </p:sldLayoutIdLst>
  <p:txStyles>
    <p:titleStyle>
      <a:lvl1pPr algn="ctr" defTabSz="454025" rtl="0" eaLnBrk="0" fontAlgn="base" hangingPunct="0">
        <a:spcBef>
          <a:spcPct val="0"/>
        </a:spcBef>
        <a:spcAft>
          <a:spcPct val="0"/>
        </a:spcAft>
        <a:defRPr sz="4400" kern="1200">
          <a:solidFill>
            <a:schemeClr val="tx1"/>
          </a:solidFill>
          <a:latin typeface="+mj-lt"/>
          <a:ea typeface="ＭＳ Ｐゴシック" pitchFamily="-1" charset="-128"/>
          <a:cs typeface="ＭＳ Ｐゴシック" pitchFamily="-1" charset="-128"/>
        </a:defRPr>
      </a:lvl1pPr>
      <a:lvl2pPr algn="ctr" defTabSz="454025" rtl="0" eaLnBrk="0" fontAlgn="base" hangingPunct="0">
        <a:spcBef>
          <a:spcPct val="0"/>
        </a:spcBef>
        <a:spcAft>
          <a:spcPct val="0"/>
        </a:spcAft>
        <a:defRPr sz="4400">
          <a:solidFill>
            <a:schemeClr val="tx1"/>
          </a:solidFill>
          <a:latin typeface="Calibri" pitchFamily="-1" charset="0"/>
          <a:ea typeface="ＭＳ Ｐゴシック" pitchFamily="-1" charset="-128"/>
          <a:cs typeface="ＭＳ Ｐゴシック" pitchFamily="-1" charset="-128"/>
        </a:defRPr>
      </a:lvl2pPr>
      <a:lvl3pPr algn="ctr" defTabSz="454025" rtl="0" eaLnBrk="0" fontAlgn="base" hangingPunct="0">
        <a:spcBef>
          <a:spcPct val="0"/>
        </a:spcBef>
        <a:spcAft>
          <a:spcPct val="0"/>
        </a:spcAft>
        <a:defRPr sz="4400">
          <a:solidFill>
            <a:schemeClr val="tx1"/>
          </a:solidFill>
          <a:latin typeface="Calibri" pitchFamily="-1" charset="0"/>
          <a:ea typeface="ＭＳ Ｐゴシック" pitchFamily="-1" charset="-128"/>
          <a:cs typeface="ＭＳ Ｐゴシック" pitchFamily="-1" charset="-128"/>
        </a:defRPr>
      </a:lvl3pPr>
      <a:lvl4pPr algn="ctr" defTabSz="454025" rtl="0" eaLnBrk="0" fontAlgn="base" hangingPunct="0">
        <a:spcBef>
          <a:spcPct val="0"/>
        </a:spcBef>
        <a:spcAft>
          <a:spcPct val="0"/>
        </a:spcAft>
        <a:defRPr sz="4400">
          <a:solidFill>
            <a:schemeClr val="tx1"/>
          </a:solidFill>
          <a:latin typeface="Calibri" pitchFamily="-1" charset="0"/>
          <a:ea typeface="ＭＳ Ｐゴシック" pitchFamily="-1" charset="-128"/>
          <a:cs typeface="ＭＳ Ｐゴシック" pitchFamily="-1" charset="-128"/>
        </a:defRPr>
      </a:lvl4pPr>
      <a:lvl5pPr algn="ctr" defTabSz="454025" rtl="0" eaLnBrk="0" fontAlgn="base" hangingPunct="0">
        <a:spcBef>
          <a:spcPct val="0"/>
        </a:spcBef>
        <a:spcAft>
          <a:spcPct val="0"/>
        </a:spcAft>
        <a:defRPr sz="4400">
          <a:solidFill>
            <a:schemeClr val="tx1"/>
          </a:solidFill>
          <a:latin typeface="Calibri" pitchFamily="-1" charset="0"/>
          <a:ea typeface="ＭＳ Ｐゴシック" pitchFamily="-1" charset="-128"/>
          <a:cs typeface="ＭＳ Ｐゴシック" pitchFamily="-1" charset="-128"/>
        </a:defRPr>
      </a:lvl5pPr>
      <a:lvl6pPr marL="456925" algn="ctr" defTabSz="456925" rtl="0" fontAlgn="base">
        <a:spcBef>
          <a:spcPct val="0"/>
        </a:spcBef>
        <a:spcAft>
          <a:spcPct val="0"/>
        </a:spcAft>
        <a:defRPr sz="4400">
          <a:solidFill>
            <a:schemeClr val="tx1"/>
          </a:solidFill>
          <a:latin typeface="Calibri" pitchFamily="-1" charset="0"/>
          <a:ea typeface="ＭＳ Ｐゴシック" pitchFamily="-1" charset="-128"/>
          <a:cs typeface="ＭＳ Ｐゴシック" pitchFamily="-1" charset="-128"/>
        </a:defRPr>
      </a:lvl6pPr>
      <a:lvl7pPr marL="913850" algn="ctr" defTabSz="456925" rtl="0" fontAlgn="base">
        <a:spcBef>
          <a:spcPct val="0"/>
        </a:spcBef>
        <a:spcAft>
          <a:spcPct val="0"/>
        </a:spcAft>
        <a:defRPr sz="4400">
          <a:solidFill>
            <a:schemeClr val="tx1"/>
          </a:solidFill>
          <a:latin typeface="Calibri" pitchFamily="-1" charset="0"/>
          <a:ea typeface="ＭＳ Ｐゴシック" pitchFamily="-1" charset="-128"/>
          <a:cs typeface="ＭＳ Ｐゴシック" pitchFamily="-1" charset="-128"/>
        </a:defRPr>
      </a:lvl7pPr>
      <a:lvl8pPr marL="1370775" algn="ctr" defTabSz="456925" rtl="0" fontAlgn="base">
        <a:spcBef>
          <a:spcPct val="0"/>
        </a:spcBef>
        <a:spcAft>
          <a:spcPct val="0"/>
        </a:spcAft>
        <a:defRPr sz="4400">
          <a:solidFill>
            <a:schemeClr val="tx1"/>
          </a:solidFill>
          <a:latin typeface="Calibri" pitchFamily="-1" charset="0"/>
          <a:ea typeface="ＭＳ Ｐゴシック" pitchFamily="-1" charset="-128"/>
          <a:cs typeface="ＭＳ Ｐゴシック" pitchFamily="-1" charset="-128"/>
        </a:defRPr>
      </a:lvl8pPr>
      <a:lvl9pPr marL="1827701" algn="ctr" defTabSz="456925" rtl="0" fontAlgn="base">
        <a:spcBef>
          <a:spcPct val="0"/>
        </a:spcBef>
        <a:spcAft>
          <a:spcPct val="0"/>
        </a:spcAft>
        <a:defRPr sz="4400">
          <a:solidFill>
            <a:schemeClr val="tx1"/>
          </a:solidFill>
          <a:latin typeface="Calibri" pitchFamily="-1" charset="0"/>
          <a:ea typeface="ＭＳ Ｐゴシック" pitchFamily="-1" charset="-128"/>
          <a:cs typeface="ＭＳ Ｐゴシック" pitchFamily="-1" charset="-128"/>
        </a:defRPr>
      </a:lvl9pPr>
    </p:titleStyle>
    <p:bodyStyle>
      <a:lvl1pPr marL="339725" indent="-339725" algn="l" defTabSz="454025" rtl="0" eaLnBrk="0" fontAlgn="base" hangingPunct="0">
        <a:spcBef>
          <a:spcPct val="20000"/>
        </a:spcBef>
        <a:spcAft>
          <a:spcPct val="0"/>
        </a:spcAft>
        <a:buFont typeface="Arial" charset="0"/>
        <a:buChar char="•"/>
        <a:defRPr sz="3200" kern="1200">
          <a:solidFill>
            <a:schemeClr val="tx1"/>
          </a:solidFill>
          <a:latin typeface="+mn-lt"/>
          <a:ea typeface="ＭＳ Ｐゴシック" pitchFamily="-1" charset="-128"/>
          <a:cs typeface="ＭＳ Ｐゴシック" pitchFamily="-1" charset="-128"/>
        </a:defRPr>
      </a:lvl1pPr>
      <a:lvl2pPr marL="739775" indent="-282575" algn="l" defTabSz="454025" rtl="0" eaLnBrk="0" fontAlgn="base" hangingPunct="0">
        <a:spcBef>
          <a:spcPct val="20000"/>
        </a:spcBef>
        <a:spcAft>
          <a:spcPct val="0"/>
        </a:spcAft>
        <a:buFont typeface="Arial" charset="0"/>
        <a:buChar char="–"/>
        <a:defRPr sz="2800" kern="1200">
          <a:solidFill>
            <a:schemeClr val="tx1"/>
          </a:solidFill>
          <a:latin typeface="+mn-lt"/>
          <a:ea typeface="ＭＳ Ｐゴシック" pitchFamily="-1" charset="-128"/>
          <a:cs typeface="+mn-cs"/>
        </a:defRPr>
      </a:lvl2pPr>
      <a:lvl3pPr marL="1139825" indent="-225425" algn="l" defTabSz="454025" rtl="0" eaLnBrk="0" fontAlgn="base" hangingPunct="0">
        <a:spcBef>
          <a:spcPct val="20000"/>
        </a:spcBef>
        <a:spcAft>
          <a:spcPct val="0"/>
        </a:spcAft>
        <a:buFont typeface="Arial" charset="0"/>
        <a:buChar char="•"/>
        <a:defRPr sz="2400" kern="1200">
          <a:solidFill>
            <a:schemeClr val="tx1"/>
          </a:solidFill>
          <a:latin typeface="+mn-lt"/>
          <a:ea typeface="ＭＳ Ｐゴシック" pitchFamily="-1" charset="-128"/>
          <a:cs typeface="+mn-cs"/>
        </a:defRPr>
      </a:lvl3pPr>
      <a:lvl4pPr marL="1597025" indent="-225425" algn="l" defTabSz="454025" rtl="0" eaLnBrk="0" fontAlgn="base" hangingPunct="0">
        <a:spcBef>
          <a:spcPct val="20000"/>
        </a:spcBef>
        <a:spcAft>
          <a:spcPct val="0"/>
        </a:spcAft>
        <a:buFont typeface="Arial" charset="0"/>
        <a:buChar char="–"/>
        <a:defRPr sz="2000" kern="1200">
          <a:solidFill>
            <a:schemeClr val="tx1"/>
          </a:solidFill>
          <a:latin typeface="+mn-lt"/>
          <a:ea typeface="ＭＳ Ｐゴシック" pitchFamily="-1" charset="-128"/>
          <a:cs typeface="+mn-cs"/>
        </a:defRPr>
      </a:lvl4pPr>
      <a:lvl5pPr marL="2054225" indent="-225425" algn="l" defTabSz="454025" rtl="0" eaLnBrk="0" fontAlgn="base" hangingPunct="0">
        <a:spcBef>
          <a:spcPct val="20000"/>
        </a:spcBef>
        <a:spcAft>
          <a:spcPct val="0"/>
        </a:spcAft>
        <a:buFont typeface="Arial" charset="0"/>
        <a:buChar char="»"/>
        <a:defRPr sz="2000" kern="1200">
          <a:solidFill>
            <a:schemeClr val="tx1"/>
          </a:solidFill>
          <a:latin typeface="+mn-lt"/>
          <a:ea typeface="ＭＳ Ｐゴシック" pitchFamily="-1" charset="-128"/>
          <a:cs typeface="+mn-cs"/>
        </a:defRPr>
      </a:lvl5pPr>
      <a:lvl6pPr marL="2513091" indent="-228463" algn="l" defTabSz="456925" rtl="0" eaLnBrk="1" latinLnBrk="0" hangingPunct="1">
        <a:spcBef>
          <a:spcPct val="20000"/>
        </a:spcBef>
        <a:buFont typeface="Arial"/>
        <a:buChar char="•"/>
        <a:defRPr sz="2000" kern="1200">
          <a:solidFill>
            <a:schemeClr val="tx1"/>
          </a:solidFill>
          <a:latin typeface="+mn-lt"/>
          <a:ea typeface="+mn-ea"/>
          <a:cs typeface="+mn-cs"/>
        </a:defRPr>
      </a:lvl6pPr>
      <a:lvl7pPr marL="2970016" indent="-228463" algn="l" defTabSz="456925" rtl="0" eaLnBrk="1" latinLnBrk="0" hangingPunct="1">
        <a:spcBef>
          <a:spcPct val="20000"/>
        </a:spcBef>
        <a:buFont typeface="Arial"/>
        <a:buChar char="•"/>
        <a:defRPr sz="2000" kern="1200">
          <a:solidFill>
            <a:schemeClr val="tx1"/>
          </a:solidFill>
          <a:latin typeface="+mn-lt"/>
          <a:ea typeface="+mn-ea"/>
          <a:cs typeface="+mn-cs"/>
        </a:defRPr>
      </a:lvl7pPr>
      <a:lvl8pPr marL="3426943" indent="-228463" algn="l" defTabSz="456925" rtl="0" eaLnBrk="1" latinLnBrk="0" hangingPunct="1">
        <a:spcBef>
          <a:spcPct val="20000"/>
        </a:spcBef>
        <a:buFont typeface="Arial"/>
        <a:buChar char="•"/>
        <a:defRPr sz="2000" kern="1200">
          <a:solidFill>
            <a:schemeClr val="tx1"/>
          </a:solidFill>
          <a:latin typeface="+mn-lt"/>
          <a:ea typeface="+mn-ea"/>
          <a:cs typeface="+mn-cs"/>
        </a:defRPr>
      </a:lvl8pPr>
      <a:lvl9pPr marL="3883870" indent="-228463" algn="l" defTabSz="456925"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6925" rtl="0" eaLnBrk="1" latinLnBrk="0" hangingPunct="1">
        <a:defRPr sz="1800" kern="1200">
          <a:solidFill>
            <a:schemeClr val="tx1"/>
          </a:solidFill>
          <a:latin typeface="+mn-lt"/>
          <a:ea typeface="+mn-ea"/>
          <a:cs typeface="+mn-cs"/>
        </a:defRPr>
      </a:lvl1pPr>
      <a:lvl2pPr marL="456925" algn="l" defTabSz="456925" rtl="0" eaLnBrk="1" latinLnBrk="0" hangingPunct="1">
        <a:defRPr sz="1800" kern="1200">
          <a:solidFill>
            <a:schemeClr val="tx1"/>
          </a:solidFill>
          <a:latin typeface="+mn-lt"/>
          <a:ea typeface="+mn-ea"/>
          <a:cs typeface="+mn-cs"/>
        </a:defRPr>
      </a:lvl2pPr>
      <a:lvl3pPr marL="913850" algn="l" defTabSz="456925" rtl="0" eaLnBrk="1" latinLnBrk="0" hangingPunct="1">
        <a:defRPr sz="1800" kern="1200">
          <a:solidFill>
            <a:schemeClr val="tx1"/>
          </a:solidFill>
          <a:latin typeface="+mn-lt"/>
          <a:ea typeface="+mn-ea"/>
          <a:cs typeface="+mn-cs"/>
        </a:defRPr>
      </a:lvl3pPr>
      <a:lvl4pPr marL="1370775" algn="l" defTabSz="456925" rtl="0" eaLnBrk="1" latinLnBrk="0" hangingPunct="1">
        <a:defRPr sz="1800" kern="1200">
          <a:solidFill>
            <a:schemeClr val="tx1"/>
          </a:solidFill>
          <a:latin typeface="+mn-lt"/>
          <a:ea typeface="+mn-ea"/>
          <a:cs typeface="+mn-cs"/>
        </a:defRPr>
      </a:lvl4pPr>
      <a:lvl5pPr marL="1827701" algn="l" defTabSz="456925" rtl="0" eaLnBrk="1" latinLnBrk="0" hangingPunct="1">
        <a:defRPr sz="1800" kern="1200">
          <a:solidFill>
            <a:schemeClr val="tx1"/>
          </a:solidFill>
          <a:latin typeface="+mn-lt"/>
          <a:ea typeface="+mn-ea"/>
          <a:cs typeface="+mn-cs"/>
        </a:defRPr>
      </a:lvl5pPr>
      <a:lvl6pPr marL="2284627" algn="l" defTabSz="456925" rtl="0" eaLnBrk="1" latinLnBrk="0" hangingPunct="1">
        <a:defRPr sz="1800" kern="1200">
          <a:solidFill>
            <a:schemeClr val="tx1"/>
          </a:solidFill>
          <a:latin typeface="+mn-lt"/>
          <a:ea typeface="+mn-ea"/>
          <a:cs typeface="+mn-cs"/>
        </a:defRPr>
      </a:lvl6pPr>
      <a:lvl7pPr marL="2741555" algn="l" defTabSz="456925" rtl="0" eaLnBrk="1" latinLnBrk="0" hangingPunct="1">
        <a:defRPr sz="1800" kern="1200">
          <a:solidFill>
            <a:schemeClr val="tx1"/>
          </a:solidFill>
          <a:latin typeface="+mn-lt"/>
          <a:ea typeface="+mn-ea"/>
          <a:cs typeface="+mn-cs"/>
        </a:defRPr>
      </a:lvl7pPr>
      <a:lvl8pPr marL="3198480" algn="l" defTabSz="456925" rtl="0" eaLnBrk="1" latinLnBrk="0" hangingPunct="1">
        <a:defRPr sz="1800" kern="1200">
          <a:solidFill>
            <a:schemeClr val="tx1"/>
          </a:solidFill>
          <a:latin typeface="+mn-lt"/>
          <a:ea typeface="+mn-ea"/>
          <a:cs typeface="+mn-cs"/>
        </a:defRPr>
      </a:lvl8pPr>
      <a:lvl9pPr marL="3655406" algn="l" defTabSz="456925"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9"/>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18" tIns="45710" rIns="91418" bIns="45710" numCol="1" anchor="ctr" anchorCtr="0" compatLnSpc="1">
            <a:prstTxWarp prst="textNoShape">
              <a:avLst/>
            </a:prstTxWarp>
          </a:bodyPr>
          <a:lstStyle/>
          <a:p>
            <a:pPr lvl="0"/>
            <a:r>
              <a:rPr lang="en-US"/>
              <a:t>Click to edit Master title style</a:t>
            </a:r>
            <a:endParaRPr lang="nl-NL"/>
          </a:p>
        </p:txBody>
      </p:sp>
      <p:sp>
        <p:nvSpPr>
          <p:cNvPr id="1027" name="Text Placeholder 2"/>
          <p:cNvSpPr>
            <a:spLocks noGrp="1"/>
          </p:cNvSpPr>
          <p:nvPr>
            <p:ph type="body" idx="1"/>
          </p:nvPr>
        </p:nvSpPr>
        <p:spPr bwMode="auto">
          <a:xfrm>
            <a:off x="457200" y="1600205"/>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18" tIns="45710" rIns="91418" bIns="4571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4" name="Date Placeholder 3"/>
          <p:cNvSpPr>
            <a:spLocks noGrp="1"/>
          </p:cNvSpPr>
          <p:nvPr>
            <p:ph type="dt" sz="half" idx="2"/>
          </p:nvPr>
        </p:nvSpPr>
        <p:spPr>
          <a:xfrm>
            <a:off x="457200" y="6356352"/>
            <a:ext cx="2133600" cy="365125"/>
          </a:xfrm>
          <a:prstGeom prst="rect">
            <a:avLst/>
          </a:prstGeom>
        </p:spPr>
        <p:txBody>
          <a:bodyPr vert="horz" wrap="square" lIns="91418" tIns="45710" rIns="91418" bIns="45710" numCol="1" anchor="ctr" anchorCtr="0" compatLnSpc="1">
            <a:prstTxWarp prst="textNoShape">
              <a:avLst/>
            </a:prstTxWarp>
          </a:bodyPr>
          <a:lstStyle>
            <a:lvl1pPr>
              <a:defRPr sz="1200">
                <a:solidFill>
                  <a:srgbClr val="FFFFFF"/>
                </a:solidFill>
              </a:defRPr>
            </a:lvl1pPr>
          </a:lstStyle>
          <a:p>
            <a:pPr fontAlgn="base">
              <a:spcBef>
                <a:spcPct val="0"/>
              </a:spcBef>
              <a:spcAft>
                <a:spcPct val="0"/>
              </a:spcAft>
            </a:pPr>
            <a:fld id="{E253CDBF-6541-4D45-AC56-8FD5375C3F88}" type="datetime1">
              <a:rPr lang="en-US" smtClean="0">
                <a:latin typeface="Arial" charset="0"/>
                <a:ea typeface="ＭＳ Ｐゴシック" charset="0"/>
                <a:cs typeface="ＭＳ Ｐゴシック" charset="0"/>
              </a:rPr>
              <a:pPr fontAlgn="base">
                <a:spcBef>
                  <a:spcPct val="0"/>
                </a:spcBef>
                <a:spcAft>
                  <a:spcPct val="0"/>
                </a:spcAft>
              </a:pPr>
              <a:t>05-05-14</a:t>
            </a:fld>
            <a:endParaRPr lang="nl-NL" smtClean="0">
              <a:latin typeface="Arial" charset="0"/>
              <a:ea typeface="ＭＳ Ｐゴシック" charset="0"/>
              <a:cs typeface="ＭＳ Ｐゴシック" charset="0"/>
            </a:endParaRPr>
          </a:p>
        </p:txBody>
      </p:sp>
      <p:sp>
        <p:nvSpPr>
          <p:cNvPr id="5" name="Footer Placeholder 4"/>
          <p:cNvSpPr>
            <a:spLocks noGrp="1"/>
          </p:cNvSpPr>
          <p:nvPr>
            <p:ph type="ftr" sz="quarter" idx="3"/>
          </p:nvPr>
        </p:nvSpPr>
        <p:spPr>
          <a:xfrm>
            <a:off x="3124200" y="6356352"/>
            <a:ext cx="2895600" cy="365125"/>
          </a:xfrm>
          <a:prstGeom prst="rect">
            <a:avLst/>
          </a:prstGeom>
        </p:spPr>
        <p:txBody>
          <a:bodyPr vert="horz" lIns="91418" tIns="45710" rIns="91418" bIns="45710" rtlCol="0" anchor="ctr"/>
          <a:lstStyle>
            <a:lvl1pPr algn="ctr">
              <a:defRPr sz="1200">
                <a:solidFill>
                  <a:schemeClr val="tx1">
                    <a:tint val="75000"/>
                  </a:schemeClr>
                </a:solidFill>
                <a:latin typeface="Arial" charset="0"/>
                <a:ea typeface="+mn-ea"/>
                <a:cs typeface="+mn-cs"/>
              </a:defRPr>
            </a:lvl1pPr>
          </a:lstStyle>
          <a:p>
            <a:pPr fontAlgn="base">
              <a:spcBef>
                <a:spcPct val="0"/>
              </a:spcBef>
              <a:spcAft>
                <a:spcPct val="0"/>
              </a:spcAft>
              <a:defRPr/>
            </a:pPr>
            <a:endParaRPr lang="nl-NL">
              <a:solidFill>
                <a:prstClr val="white">
                  <a:tint val="75000"/>
                </a:prstClr>
              </a:solidFill>
            </a:endParaRPr>
          </a:p>
        </p:txBody>
      </p:sp>
      <p:sp>
        <p:nvSpPr>
          <p:cNvPr id="6" name="Slide Number Placeholder 5"/>
          <p:cNvSpPr>
            <a:spLocks noGrp="1"/>
          </p:cNvSpPr>
          <p:nvPr>
            <p:ph type="sldNum" sz="quarter" idx="4"/>
          </p:nvPr>
        </p:nvSpPr>
        <p:spPr>
          <a:xfrm>
            <a:off x="6553200" y="6356352"/>
            <a:ext cx="2133600" cy="365125"/>
          </a:xfrm>
          <a:prstGeom prst="rect">
            <a:avLst/>
          </a:prstGeom>
        </p:spPr>
        <p:txBody>
          <a:bodyPr vert="horz" wrap="square" lIns="91418" tIns="45710" rIns="91418" bIns="45710" numCol="1" anchor="ctr" anchorCtr="0" compatLnSpc="1">
            <a:prstTxWarp prst="textNoShape">
              <a:avLst/>
            </a:prstTxWarp>
          </a:bodyPr>
          <a:lstStyle>
            <a:lvl1pPr algn="r">
              <a:defRPr sz="1200">
                <a:solidFill>
                  <a:srgbClr val="FFFFFF"/>
                </a:solidFill>
              </a:defRPr>
            </a:lvl1pPr>
          </a:lstStyle>
          <a:p>
            <a:pPr fontAlgn="base">
              <a:spcBef>
                <a:spcPct val="0"/>
              </a:spcBef>
              <a:spcAft>
                <a:spcPct val="0"/>
              </a:spcAft>
            </a:pPr>
            <a:fld id="{75BCDBCD-0C10-E84C-8223-8A1A35D512F4}" type="slidenum">
              <a:rPr lang="nl-NL" smtClean="0">
                <a:latin typeface="Arial" charset="0"/>
                <a:ea typeface="ＭＳ Ｐゴシック" charset="0"/>
                <a:cs typeface="ＭＳ Ｐゴシック" charset="0"/>
              </a:rPr>
              <a:pPr fontAlgn="base">
                <a:spcBef>
                  <a:spcPct val="0"/>
                </a:spcBef>
                <a:spcAft>
                  <a:spcPct val="0"/>
                </a:spcAft>
              </a:pPr>
              <a:t>‹nr.›</a:t>
            </a:fld>
            <a:endParaRPr lang="nl-NL" smtClean="0">
              <a:latin typeface="Arial" charset="0"/>
              <a:ea typeface="ＭＳ Ｐゴシック" charset="0"/>
              <a:cs typeface="ＭＳ Ｐゴシック" charset="0"/>
            </a:endParaRPr>
          </a:p>
        </p:txBody>
      </p:sp>
    </p:spTree>
    <p:extLst>
      <p:ext uri="{BB962C8B-B14F-4D97-AF65-F5344CB8AC3E}">
        <p14:creationId xmlns:p14="http://schemas.microsoft.com/office/powerpoint/2010/main" val="1144070311"/>
      </p:ext>
    </p:extLst>
  </p:cSld>
  <p:clrMap bg1="dk1" tx1="lt1" bg2="dk2" tx2="lt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Lst>
  <p:txStyles>
    <p:titleStyle>
      <a:lvl1pPr algn="ctr" defTabSz="455613" rtl="0" eaLnBrk="0" fontAlgn="base" hangingPunct="0">
        <a:spcBef>
          <a:spcPct val="0"/>
        </a:spcBef>
        <a:spcAft>
          <a:spcPct val="0"/>
        </a:spcAft>
        <a:defRPr sz="4400" kern="1200">
          <a:solidFill>
            <a:schemeClr val="tx1"/>
          </a:solidFill>
          <a:latin typeface="+mj-lt"/>
          <a:ea typeface="ＭＳ Ｐゴシック" pitchFamily="-1" charset="-128"/>
          <a:cs typeface="ＭＳ Ｐゴシック" pitchFamily="-1" charset="-128"/>
        </a:defRPr>
      </a:lvl1pPr>
      <a:lvl2pPr algn="ctr" defTabSz="455613" rtl="0" eaLnBrk="0" fontAlgn="base" hangingPunct="0">
        <a:spcBef>
          <a:spcPct val="0"/>
        </a:spcBef>
        <a:spcAft>
          <a:spcPct val="0"/>
        </a:spcAft>
        <a:defRPr sz="4400">
          <a:solidFill>
            <a:schemeClr val="tx1"/>
          </a:solidFill>
          <a:latin typeface="Calibri" pitchFamily="-1" charset="0"/>
          <a:ea typeface="ＭＳ Ｐゴシック" pitchFamily="-1" charset="-128"/>
          <a:cs typeface="ＭＳ Ｐゴシック" pitchFamily="-1" charset="-128"/>
        </a:defRPr>
      </a:lvl2pPr>
      <a:lvl3pPr algn="ctr" defTabSz="455613" rtl="0" eaLnBrk="0" fontAlgn="base" hangingPunct="0">
        <a:spcBef>
          <a:spcPct val="0"/>
        </a:spcBef>
        <a:spcAft>
          <a:spcPct val="0"/>
        </a:spcAft>
        <a:defRPr sz="4400">
          <a:solidFill>
            <a:schemeClr val="tx1"/>
          </a:solidFill>
          <a:latin typeface="Calibri" pitchFamily="-1" charset="0"/>
          <a:ea typeface="ＭＳ Ｐゴシック" pitchFamily="-1" charset="-128"/>
          <a:cs typeface="ＭＳ Ｐゴシック" pitchFamily="-1" charset="-128"/>
        </a:defRPr>
      </a:lvl3pPr>
      <a:lvl4pPr algn="ctr" defTabSz="455613" rtl="0" eaLnBrk="0" fontAlgn="base" hangingPunct="0">
        <a:spcBef>
          <a:spcPct val="0"/>
        </a:spcBef>
        <a:spcAft>
          <a:spcPct val="0"/>
        </a:spcAft>
        <a:defRPr sz="4400">
          <a:solidFill>
            <a:schemeClr val="tx1"/>
          </a:solidFill>
          <a:latin typeface="Calibri" pitchFamily="-1" charset="0"/>
          <a:ea typeface="ＭＳ Ｐゴシック" pitchFamily="-1" charset="-128"/>
          <a:cs typeface="ＭＳ Ｐゴシック" pitchFamily="-1" charset="-128"/>
        </a:defRPr>
      </a:lvl4pPr>
      <a:lvl5pPr algn="ctr" defTabSz="455613" rtl="0" eaLnBrk="0" fontAlgn="base" hangingPunct="0">
        <a:spcBef>
          <a:spcPct val="0"/>
        </a:spcBef>
        <a:spcAft>
          <a:spcPct val="0"/>
        </a:spcAft>
        <a:defRPr sz="4400">
          <a:solidFill>
            <a:schemeClr val="tx1"/>
          </a:solidFill>
          <a:latin typeface="Calibri" pitchFamily="-1" charset="0"/>
          <a:ea typeface="ＭＳ Ｐゴシック" pitchFamily="-1" charset="-128"/>
          <a:cs typeface="ＭＳ Ｐゴシック" pitchFamily="-1" charset="-128"/>
        </a:defRPr>
      </a:lvl5pPr>
      <a:lvl6pPr marL="457090" algn="ctr" defTabSz="457090" rtl="0" fontAlgn="base">
        <a:spcBef>
          <a:spcPct val="0"/>
        </a:spcBef>
        <a:spcAft>
          <a:spcPct val="0"/>
        </a:spcAft>
        <a:defRPr sz="4400">
          <a:solidFill>
            <a:schemeClr val="tx1"/>
          </a:solidFill>
          <a:latin typeface="Calibri" pitchFamily="-1" charset="0"/>
          <a:ea typeface="ＭＳ Ｐゴシック" pitchFamily="-1" charset="-128"/>
          <a:cs typeface="ＭＳ Ｐゴシック" pitchFamily="-1" charset="-128"/>
        </a:defRPr>
      </a:lvl6pPr>
      <a:lvl7pPr marL="914180" algn="ctr" defTabSz="457090" rtl="0" fontAlgn="base">
        <a:spcBef>
          <a:spcPct val="0"/>
        </a:spcBef>
        <a:spcAft>
          <a:spcPct val="0"/>
        </a:spcAft>
        <a:defRPr sz="4400">
          <a:solidFill>
            <a:schemeClr val="tx1"/>
          </a:solidFill>
          <a:latin typeface="Calibri" pitchFamily="-1" charset="0"/>
          <a:ea typeface="ＭＳ Ｐゴシック" pitchFamily="-1" charset="-128"/>
          <a:cs typeface="ＭＳ Ｐゴシック" pitchFamily="-1" charset="-128"/>
        </a:defRPr>
      </a:lvl7pPr>
      <a:lvl8pPr marL="1371270" algn="ctr" defTabSz="457090" rtl="0" fontAlgn="base">
        <a:spcBef>
          <a:spcPct val="0"/>
        </a:spcBef>
        <a:spcAft>
          <a:spcPct val="0"/>
        </a:spcAft>
        <a:defRPr sz="4400">
          <a:solidFill>
            <a:schemeClr val="tx1"/>
          </a:solidFill>
          <a:latin typeface="Calibri" pitchFamily="-1" charset="0"/>
          <a:ea typeface="ＭＳ Ｐゴシック" pitchFamily="-1" charset="-128"/>
          <a:cs typeface="ＭＳ Ｐゴシック" pitchFamily="-1" charset="-128"/>
        </a:defRPr>
      </a:lvl8pPr>
      <a:lvl9pPr marL="1828361" algn="ctr" defTabSz="457090" rtl="0" fontAlgn="base">
        <a:spcBef>
          <a:spcPct val="0"/>
        </a:spcBef>
        <a:spcAft>
          <a:spcPct val="0"/>
        </a:spcAft>
        <a:defRPr sz="4400">
          <a:solidFill>
            <a:schemeClr val="tx1"/>
          </a:solidFill>
          <a:latin typeface="Calibri" pitchFamily="-1" charset="0"/>
          <a:ea typeface="ＭＳ Ｐゴシック" pitchFamily="-1" charset="-128"/>
          <a:cs typeface="ＭＳ Ｐゴシック" pitchFamily="-1" charset="-128"/>
        </a:defRPr>
      </a:lvl9pPr>
    </p:titleStyle>
    <p:bodyStyle>
      <a:lvl1pPr marL="341313" indent="-341313" algn="l" defTabSz="455613" rtl="0" eaLnBrk="0" fontAlgn="base" hangingPunct="0">
        <a:spcBef>
          <a:spcPct val="20000"/>
        </a:spcBef>
        <a:spcAft>
          <a:spcPct val="0"/>
        </a:spcAft>
        <a:buFont typeface="Arial" charset="0"/>
        <a:buChar char="•"/>
        <a:defRPr sz="3200" kern="1200">
          <a:solidFill>
            <a:schemeClr val="tx1"/>
          </a:solidFill>
          <a:latin typeface="+mn-lt"/>
          <a:ea typeface="ＭＳ Ｐゴシック" pitchFamily="-1" charset="-128"/>
          <a:cs typeface="ＭＳ Ｐゴシック" pitchFamily="-1" charset="-128"/>
        </a:defRPr>
      </a:lvl1pPr>
      <a:lvl2pPr marL="741363" indent="-284163" algn="l" defTabSz="455613" rtl="0" eaLnBrk="0" fontAlgn="base" hangingPunct="0">
        <a:spcBef>
          <a:spcPct val="20000"/>
        </a:spcBef>
        <a:spcAft>
          <a:spcPct val="0"/>
        </a:spcAft>
        <a:buFont typeface="Arial" charset="0"/>
        <a:buChar char="–"/>
        <a:defRPr sz="2800" kern="1200">
          <a:solidFill>
            <a:schemeClr val="tx1"/>
          </a:solidFill>
          <a:latin typeface="+mn-lt"/>
          <a:ea typeface="ＭＳ Ｐゴシック" pitchFamily="-1" charset="-128"/>
          <a:cs typeface="+mn-cs"/>
        </a:defRPr>
      </a:lvl2pPr>
      <a:lvl3pPr marL="1141413" indent="-227013" algn="l" defTabSz="455613" rtl="0" eaLnBrk="0" fontAlgn="base" hangingPunct="0">
        <a:spcBef>
          <a:spcPct val="20000"/>
        </a:spcBef>
        <a:spcAft>
          <a:spcPct val="0"/>
        </a:spcAft>
        <a:buFont typeface="Arial" charset="0"/>
        <a:buChar char="•"/>
        <a:defRPr sz="2400" kern="1200">
          <a:solidFill>
            <a:schemeClr val="tx1"/>
          </a:solidFill>
          <a:latin typeface="+mn-lt"/>
          <a:ea typeface="ＭＳ Ｐゴシック" pitchFamily="-1" charset="-128"/>
          <a:cs typeface="+mn-cs"/>
        </a:defRPr>
      </a:lvl3pPr>
      <a:lvl4pPr marL="1598613" indent="-227013" algn="l" defTabSz="455613" rtl="0" eaLnBrk="0" fontAlgn="base" hangingPunct="0">
        <a:spcBef>
          <a:spcPct val="20000"/>
        </a:spcBef>
        <a:spcAft>
          <a:spcPct val="0"/>
        </a:spcAft>
        <a:buFont typeface="Arial" charset="0"/>
        <a:buChar char="–"/>
        <a:defRPr sz="2000" kern="1200">
          <a:solidFill>
            <a:schemeClr val="tx1"/>
          </a:solidFill>
          <a:latin typeface="+mn-lt"/>
          <a:ea typeface="ＭＳ Ｐゴシック" pitchFamily="-1" charset="-128"/>
          <a:cs typeface="+mn-cs"/>
        </a:defRPr>
      </a:lvl4pPr>
      <a:lvl5pPr marL="2055813" indent="-227013" algn="l" defTabSz="455613" rtl="0" eaLnBrk="0" fontAlgn="base" hangingPunct="0">
        <a:spcBef>
          <a:spcPct val="20000"/>
        </a:spcBef>
        <a:spcAft>
          <a:spcPct val="0"/>
        </a:spcAft>
        <a:buFont typeface="Arial" charset="0"/>
        <a:buChar char="»"/>
        <a:defRPr sz="2000" kern="1200">
          <a:solidFill>
            <a:schemeClr val="tx1"/>
          </a:solidFill>
          <a:latin typeface="+mn-lt"/>
          <a:ea typeface="ＭＳ Ｐゴシック" pitchFamily="-1" charset="-128"/>
          <a:cs typeface="+mn-cs"/>
        </a:defRPr>
      </a:lvl5pPr>
      <a:lvl6pPr marL="2513996" indent="-228545" algn="l" defTabSz="457090" rtl="0" eaLnBrk="1" latinLnBrk="0" hangingPunct="1">
        <a:spcBef>
          <a:spcPct val="20000"/>
        </a:spcBef>
        <a:buFont typeface="Arial"/>
        <a:buChar char="•"/>
        <a:defRPr sz="2000" kern="1200">
          <a:solidFill>
            <a:schemeClr val="tx1"/>
          </a:solidFill>
          <a:latin typeface="+mn-lt"/>
          <a:ea typeface="+mn-ea"/>
          <a:cs typeface="+mn-cs"/>
        </a:defRPr>
      </a:lvl6pPr>
      <a:lvl7pPr marL="2971086" indent="-228545" algn="l" defTabSz="457090" rtl="0" eaLnBrk="1" latinLnBrk="0" hangingPunct="1">
        <a:spcBef>
          <a:spcPct val="20000"/>
        </a:spcBef>
        <a:buFont typeface="Arial"/>
        <a:buChar char="•"/>
        <a:defRPr sz="2000" kern="1200">
          <a:solidFill>
            <a:schemeClr val="tx1"/>
          </a:solidFill>
          <a:latin typeface="+mn-lt"/>
          <a:ea typeface="+mn-ea"/>
          <a:cs typeface="+mn-cs"/>
        </a:defRPr>
      </a:lvl7pPr>
      <a:lvl8pPr marL="3428178" indent="-228545" algn="l" defTabSz="457090" rtl="0" eaLnBrk="1" latinLnBrk="0" hangingPunct="1">
        <a:spcBef>
          <a:spcPct val="20000"/>
        </a:spcBef>
        <a:buFont typeface="Arial"/>
        <a:buChar char="•"/>
        <a:defRPr sz="2000" kern="1200">
          <a:solidFill>
            <a:schemeClr val="tx1"/>
          </a:solidFill>
          <a:latin typeface="+mn-lt"/>
          <a:ea typeface="+mn-ea"/>
          <a:cs typeface="+mn-cs"/>
        </a:defRPr>
      </a:lvl8pPr>
      <a:lvl9pPr marL="3885268" indent="-228545" algn="l" defTabSz="45709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090" rtl="0" eaLnBrk="1" latinLnBrk="0" hangingPunct="1">
        <a:defRPr sz="1800" kern="1200">
          <a:solidFill>
            <a:schemeClr val="tx1"/>
          </a:solidFill>
          <a:latin typeface="+mn-lt"/>
          <a:ea typeface="+mn-ea"/>
          <a:cs typeface="+mn-cs"/>
        </a:defRPr>
      </a:lvl1pPr>
      <a:lvl2pPr marL="457090" algn="l" defTabSz="457090" rtl="0" eaLnBrk="1" latinLnBrk="0" hangingPunct="1">
        <a:defRPr sz="1800" kern="1200">
          <a:solidFill>
            <a:schemeClr val="tx1"/>
          </a:solidFill>
          <a:latin typeface="+mn-lt"/>
          <a:ea typeface="+mn-ea"/>
          <a:cs typeface="+mn-cs"/>
        </a:defRPr>
      </a:lvl2pPr>
      <a:lvl3pPr marL="914180" algn="l" defTabSz="457090" rtl="0" eaLnBrk="1" latinLnBrk="0" hangingPunct="1">
        <a:defRPr sz="1800" kern="1200">
          <a:solidFill>
            <a:schemeClr val="tx1"/>
          </a:solidFill>
          <a:latin typeface="+mn-lt"/>
          <a:ea typeface="+mn-ea"/>
          <a:cs typeface="+mn-cs"/>
        </a:defRPr>
      </a:lvl3pPr>
      <a:lvl4pPr marL="1371270" algn="l" defTabSz="457090" rtl="0" eaLnBrk="1" latinLnBrk="0" hangingPunct="1">
        <a:defRPr sz="1800" kern="1200">
          <a:solidFill>
            <a:schemeClr val="tx1"/>
          </a:solidFill>
          <a:latin typeface="+mn-lt"/>
          <a:ea typeface="+mn-ea"/>
          <a:cs typeface="+mn-cs"/>
        </a:defRPr>
      </a:lvl4pPr>
      <a:lvl5pPr marL="1828361" algn="l" defTabSz="457090" rtl="0" eaLnBrk="1" latinLnBrk="0" hangingPunct="1">
        <a:defRPr sz="1800" kern="1200">
          <a:solidFill>
            <a:schemeClr val="tx1"/>
          </a:solidFill>
          <a:latin typeface="+mn-lt"/>
          <a:ea typeface="+mn-ea"/>
          <a:cs typeface="+mn-cs"/>
        </a:defRPr>
      </a:lvl5pPr>
      <a:lvl6pPr marL="2285451" algn="l" defTabSz="457090" rtl="0" eaLnBrk="1" latinLnBrk="0" hangingPunct="1">
        <a:defRPr sz="1800" kern="1200">
          <a:solidFill>
            <a:schemeClr val="tx1"/>
          </a:solidFill>
          <a:latin typeface="+mn-lt"/>
          <a:ea typeface="+mn-ea"/>
          <a:cs typeface="+mn-cs"/>
        </a:defRPr>
      </a:lvl6pPr>
      <a:lvl7pPr marL="2742542" algn="l" defTabSz="457090" rtl="0" eaLnBrk="1" latinLnBrk="0" hangingPunct="1">
        <a:defRPr sz="1800" kern="1200">
          <a:solidFill>
            <a:schemeClr val="tx1"/>
          </a:solidFill>
          <a:latin typeface="+mn-lt"/>
          <a:ea typeface="+mn-ea"/>
          <a:cs typeface="+mn-cs"/>
        </a:defRPr>
      </a:lvl7pPr>
      <a:lvl8pPr marL="3199632" algn="l" defTabSz="457090" rtl="0" eaLnBrk="1" latinLnBrk="0" hangingPunct="1">
        <a:defRPr sz="1800" kern="1200">
          <a:solidFill>
            <a:schemeClr val="tx1"/>
          </a:solidFill>
          <a:latin typeface="+mn-lt"/>
          <a:ea typeface="+mn-ea"/>
          <a:cs typeface="+mn-cs"/>
        </a:defRPr>
      </a:lvl8pPr>
      <a:lvl9pPr marL="3656722" algn="l" defTabSz="45709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66726" y="277813"/>
            <a:ext cx="8235950" cy="1154112"/>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75779" name="Text Placeholder 2"/>
          <p:cNvSpPr>
            <a:spLocks noGrp="1"/>
          </p:cNvSpPr>
          <p:nvPr>
            <p:ph type="body" idx="1"/>
          </p:nvPr>
        </p:nvSpPr>
        <p:spPr bwMode="auto">
          <a:xfrm>
            <a:off x="466726" y="1608137"/>
            <a:ext cx="823595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54353535"/>
      </p:ext>
    </p:extLst>
  </p:cSld>
  <p:clrMap bg1="lt1" tx1="dk1" bg2="lt2" tx2="dk2" accent1="accent1" accent2="accent2" accent3="accent3" accent4="accent4" accent5="accent5" accent6="accent6" hlink="hlink" folHlink="folHlink"/>
  <p:txStyles>
    <p:titleStyle>
      <a:lvl1pPr algn="ctr" rtl="0" eaLnBrk="0" fontAlgn="base" hangingPunct="0">
        <a:spcBef>
          <a:spcPct val="0"/>
        </a:spcBef>
        <a:spcAft>
          <a:spcPct val="0"/>
        </a:spcAft>
        <a:defRPr sz="3200" kern="1200" spc="300">
          <a:solidFill>
            <a:schemeClr val="bg1"/>
          </a:solidFill>
          <a:latin typeface="+mj-lt"/>
          <a:ea typeface="ＭＳ Ｐゴシック" pitchFamily="-103" charset="-128"/>
          <a:cs typeface="ＭＳ Ｐゴシック" pitchFamily="-103" charset="-128"/>
        </a:defRPr>
      </a:lvl1pPr>
      <a:lvl2pPr algn="ctr" rtl="0" eaLnBrk="0" fontAlgn="base" hangingPunct="0">
        <a:spcBef>
          <a:spcPct val="0"/>
        </a:spcBef>
        <a:spcAft>
          <a:spcPct val="0"/>
        </a:spcAft>
        <a:defRPr sz="3200">
          <a:solidFill>
            <a:schemeClr val="bg1"/>
          </a:solidFill>
          <a:latin typeface="Calibri" pitchFamily="-103" charset="0"/>
          <a:ea typeface="ＭＳ Ｐゴシック" pitchFamily="-103" charset="-128"/>
          <a:cs typeface="ＭＳ Ｐゴシック" pitchFamily="-103" charset="-128"/>
        </a:defRPr>
      </a:lvl2pPr>
      <a:lvl3pPr algn="ctr" rtl="0" eaLnBrk="0" fontAlgn="base" hangingPunct="0">
        <a:spcBef>
          <a:spcPct val="0"/>
        </a:spcBef>
        <a:spcAft>
          <a:spcPct val="0"/>
        </a:spcAft>
        <a:defRPr sz="3200">
          <a:solidFill>
            <a:schemeClr val="bg1"/>
          </a:solidFill>
          <a:latin typeface="Calibri" pitchFamily="-103" charset="0"/>
          <a:ea typeface="ＭＳ Ｐゴシック" pitchFamily="-103" charset="-128"/>
          <a:cs typeface="ＭＳ Ｐゴシック" pitchFamily="-103" charset="-128"/>
        </a:defRPr>
      </a:lvl3pPr>
      <a:lvl4pPr algn="ctr" rtl="0" eaLnBrk="0" fontAlgn="base" hangingPunct="0">
        <a:spcBef>
          <a:spcPct val="0"/>
        </a:spcBef>
        <a:spcAft>
          <a:spcPct val="0"/>
        </a:spcAft>
        <a:defRPr sz="3200">
          <a:solidFill>
            <a:schemeClr val="bg1"/>
          </a:solidFill>
          <a:latin typeface="Calibri" pitchFamily="-103" charset="0"/>
          <a:ea typeface="ＭＳ Ｐゴシック" pitchFamily="-103" charset="-128"/>
          <a:cs typeface="ＭＳ Ｐゴシック" pitchFamily="-103" charset="-128"/>
        </a:defRPr>
      </a:lvl4pPr>
      <a:lvl5pPr algn="ctr" rtl="0" eaLnBrk="0" fontAlgn="base" hangingPunct="0">
        <a:spcBef>
          <a:spcPct val="0"/>
        </a:spcBef>
        <a:spcAft>
          <a:spcPct val="0"/>
        </a:spcAft>
        <a:defRPr sz="3200">
          <a:solidFill>
            <a:schemeClr val="bg1"/>
          </a:solidFill>
          <a:latin typeface="Calibri" pitchFamily="-103" charset="0"/>
          <a:ea typeface="ＭＳ Ｐゴシック" pitchFamily="-103" charset="-128"/>
          <a:cs typeface="ＭＳ Ｐゴシック" pitchFamily="-103" charset="-128"/>
        </a:defRPr>
      </a:lvl5pPr>
      <a:lvl6pPr marL="457200" algn="ctr" rtl="0" fontAlgn="base">
        <a:spcBef>
          <a:spcPct val="0"/>
        </a:spcBef>
        <a:spcAft>
          <a:spcPct val="0"/>
        </a:spcAft>
        <a:defRPr sz="3200">
          <a:solidFill>
            <a:schemeClr val="bg1"/>
          </a:solidFill>
          <a:latin typeface="Calibri" pitchFamily="-103" charset="0"/>
          <a:ea typeface="ＭＳ Ｐゴシック" pitchFamily="-103" charset="-128"/>
          <a:cs typeface="ＭＳ Ｐゴシック" pitchFamily="-103" charset="-128"/>
        </a:defRPr>
      </a:lvl6pPr>
      <a:lvl7pPr marL="914400" algn="ctr" rtl="0" fontAlgn="base">
        <a:spcBef>
          <a:spcPct val="0"/>
        </a:spcBef>
        <a:spcAft>
          <a:spcPct val="0"/>
        </a:spcAft>
        <a:defRPr sz="3200">
          <a:solidFill>
            <a:schemeClr val="bg1"/>
          </a:solidFill>
          <a:latin typeface="Calibri" pitchFamily="-103" charset="0"/>
          <a:ea typeface="ＭＳ Ｐゴシック" pitchFamily="-103" charset="-128"/>
          <a:cs typeface="ＭＳ Ｐゴシック" pitchFamily="-103" charset="-128"/>
        </a:defRPr>
      </a:lvl7pPr>
      <a:lvl8pPr marL="1371600" algn="ctr" rtl="0" fontAlgn="base">
        <a:spcBef>
          <a:spcPct val="0"/>
        </a:spcBef>
        <a:spcAft>
          <a:spcPct val="0"/>
        </a:spcAft>
        <a:defRPr sz="3200">
          <a:solidFill>
            <a:schemeClr val="bg1"/>
          </a:solidFill>
          <a:latin typeface="Calibri" pitchFamily="-103" charset="0"/>
          <a:ea typeface="ＭＳ Ｐゴシック" pitchFamily="-103" charset="-128"/>
          <a:cs typeface="ＭＳ Ｐゴシック" pitchFamily="-103" charset="-128"/>
        </a:defRPr>
      </a:lvl8pPr>
      <a:lvl9pPr marL="1828800" algn="ctr" rtl="0" fontAlgn="base">
        <a:spcBef>
          <a:spcPct val="0"/>
        </a:spcBef>
        <a:spcAft>
          <a:spcPct val="0"/>
        </a:spcAft>
        <a:defRPr sz="3200">
          <a:solidFill>
            <a:schemeClr val="bg1"/>
          </a:solidFill>
          <a:latin typeface="Calibri" pitchFamily="-103" charset="0"/>
          <a:ea typeface="ＭＳ Ｐゴシック" pitchFamily="-103" charset="-128"/>
          <a:cs typeface="ＭＳ Ｐゴシック" pitchFamily="-103" charset="-128"/>
        </a:defRPr>
      </a:lvl9pPr>
    </p:titleStyle>
    <p:bodyStyle>
      <a:lvl1pPr marL="342900" indent="-342900" algn="l" rtl="0" eaLnBrk="0" fontAlgn="base" hangingPunct="0">
        <a:spcBef>
          <a:spcPct val="20000"/>
        </a:spcBef>
        <a:spcAft>
          <a:spcPct val="0"/>
        </a:spcAft>
        <a:buFont typeface="Arial" charset="0"/>
        <a:buChar char="•"/>
        <a:defRPr sz="3200" kern="1200">
          <a:solidFill>
            <a:srgbClr val="5D5D5D"/>
          </a:solidFill>
          <a:latin typeface="+mn-lt"/>
          <a:ea typeface="ＭＳ Ｐゴシック" pitchFamily="-103" charset="-128"/>
          <a:cs typeface="ＭＳ Ｐゴシック" pitchFamily="-103" charset="-128"/>
        </a:defRPr>
      </a:lvl1pPr>
      <a:lvl2pPr marL="742950" indent="-285750" algn="l" rtl="0" eaLnBrk="0" fontAlgn="base" hangingPunct="0">
        <a:spcBef>
          <a:spcPct val="20000"/>
        </a:spcBef>
        <a:spcAft>
          <a:spcPct val="0"/>
        </a:spcAft>
        <a:buFont typeface="Arial" charset="0"/>
        <a:buChar char="–"/>
        <a:defRPr sz="2800" kern="1200">
          <a:solidFill>
            <a:srgbClr val="5D5D5D"/>
          </a:solidFill>
          <a:latin typeface="+mn-lt"/>
          <a:ea typeface="ＭＳ Ｐゴシック" pitchFamily="-103" charset="-128"/>
          <a:cs typeface="+mn-cs"/>
        </a:defRPr>
      </a:lvl2pPr>
      <a:lvl3pPr marL="1143000" indent="-228600" algn="l" rtl="0" eaLnBrk="0" fontAlgn="base" hangingPunct="0">
        <a:spcBef>
          <a:spcPct val="20000"/>
        </a:spcBef>
        <a:spcAft>
          <a:spcPct val="0"/>
        </a:spcAft>
        <a:buFont typeface="Arial" charset="0"/>
        <a:buChar char="•"/>
        <a:defRPr sz="2400" kern="1200">
          <a:solidFill>
            <a:srgbClr val="5D5D5D"/>
          </a:solidFill>
          <a:latin typeface="+mn-lt"/>
          <a:ea typeface="ＭＳ Ｐゴシック" pitchFamily="-103" charset="-128"/>
          <a:cs typeface="+mn-cs"/>
        </a:defRPr>
      </a:lvl3pPr>
      <a:lvl4pPr marL="1600200" indent="-228600" algn="l" rtl="0" eaLnBrk="0" fontAlgn="base" hangingPunct="0">
        <a:spcBef>
          <a:spcPct val="20000"/>
        </a:spcBef>
        <a:spcAft>
          <a:spcPct val="0"/>
        </a:spcAft>
        <a:buFont typeface="Arial" charset="0"/>
        <a:buChar char="–"/>
        <a:defRPr sz="2000" kern="1200">
          <a:solidFill>
            <a:srgbClr val="5D5D5D"/>
          </a:solidFill>
          <a:latin typeface="+mn-lt"/>
          <a:ea typeface="ＭＳ Ｐゴシック" pitchFamily="-103" charset="-128"/>
          <a:cs typeface="+mn-cs"/>
        </a:defRPr>
      </a:lvl4pPr>
      <a:lvl5pPr marL="2057400" indent="-228600" algn="l" rtl="0" eaLnBrk="0" fontAlgn="base" hangingPunct="0">
        <a:spcBef>
          <a:spcPct val="20000"/>
        </a:spcBef>
        <a:spcAft>
          <a:spcPct val="0"/>
        </a:spcAft>
        <a:buFont typeface="Arial" charset="0"/>
        <a:buChar char="»"/>
        <a:defRPr sz="2000" kern="1200">
          <a:solidFill>
            <a:srgbClr val="5D5D5D"/>
          </a:solidFill>
          <a:latin typeface="+mn-lt"/>
          <a:ea typeface="ＭＳ Ｐゴシック" pitchFamily="-103"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39938" name="Title Placeholder 1"/>
          <p:cNvSpPr>
            <a:spLocks noGrp="1"/>
          </p:cNvSpPr>
          <p:nvPr>
            <p:ph type="title"/>
          </p:nvPr>
        </p:nvSpPr>
        <p:spPr bwMode="auto">
          <a:xfrm>
            <a:off x="457200" y="274639"/>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18" tIns="45710" rIns="91418" bIns="45710" numCol="1" anchor="ctr" anchorCtr="0" compatLnSpc="1">
            <a:prstTxWarp prst="textNoShape">
              <a:avLst/>
            </a:prstTxWarp>
          </a:bodyPr>
          <a:lstStyle/>
          <a:p>
            <a:pPr lvl="0"/>
            <a:r>
              <a:rPr lang="en-US"/>
              <a:t>Click to edit Master title style</a:t>
            </a:r>
            <a:endParaRPr lang="nl-NL"/>
          </a:p>
        </p:txBody>
      </p:sp>
      <p:sp>
        <p:nvSpPr>
          <p:cNvPr id="39939" name="Text Placeholder 2"/>
          <p:cNvSpPr>
            <a:spLocks noGrp="1"/>
          </p:cNvSpPr>
          <p:nvPr>
            <p:ph type="body" idx="1"/>
          </p:nvPr>
        </p:nvSpPr>
        <p:spPr bwMode="auto">
          <a:xfrm>
            <a:off x="457200" y="1600205"/>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18" tIns="45710" rIns="91418" bIns="4571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4" name="Date Placeholder 3"/>
          <p:cNvSpPr>
            <a:spLocks noGrp="1"/>
          </p:cNvSpPr>
          <p:nvPr>
            <p:ph type="dt" sz="half" idx="2"/>
          </p:nvPr>
        </p:nvSpPr>
        <p:spPr>
          <a:xfrm>
            <a:off x="457200" y="6356352"/>
            <a:ext cx="2133600" cy="365125"/>
          </a:xfrm>
          <a:prstGeom prst="rect">
            <a:avLst/>
          </a:prstGeom>
        </p:spPr>
        <p:txBody>
          <a:bodyPr vert="horz" wrap="square" lIns="91418" tIns="45710" rIns="91418" bIns="45710" numCol="1" anchor="ctr" anchorCtr="0" compatLnSpc="1">
            <a:prstTxWarp prst="textNoShape">
              <a:avLst/>
            </a:prstTxWarp>
          </a:bodyPr>
          <a:lstStyle>
            <a:lvl1pPr>
              <a:defRPr sz="1200">
                <a:solidFill>
                  <a:srgbClr val="898989"/>
                </a:solidFill>
              </a:defRPr>
            </a:lvl1pPr>
          </a:lstStyle>
          <a:p>
            <a:pPr fontAlgn="base">
              <a:spcBef>
                <a:spcPct val="0"/>
              </a:spcBef>
              <a:spcAft>
                <a:spcPct val="0"/>
              </a:spcAft>
            </a:pPr>
            <a:fld id="{D6C1E6D9-156E-D349-9EA7-3CFD20E90348}" type="datetime1">
              <a:rPr lang="en-US" smtClean="0">
                <a:latin typeface="Arial" charset="0"/>
                <a:ea typeface="ＭＳ Ｐゴシック" charset="0"/>
                <a:cs typeface="ＭＳ Ｐゴシック" charset="0"/>
              </a:rPr>
              <a:pPr fontAlgn="base">
                <a:spcBef>
                  <a:spcPct val="0"/>
                </a:spcBef>
                <a:spcAft>
                  <a:spcPct val="0"/>
                </a:spcAft>
              </a:pPr>
              <a:t>05-05-14</a:t>
            </a:fld>
            <a:endParaRPr lang="nl-NL" smtClean="0">
              <a:latin typeface="Arial" charset="0"/>
              <a:ea typeface="ＭＳ Ｐゴシック" charset="0"/>
              <a:cs typeface="ＭＳ Ｐゴシック" charset="0"/>
            </a:endParaRPr>
          </a:p>
        </p:txBody>
      </p:sp>
      <p:sp>
        <p:nvSpPr>
          <p:cNvPr id="5" name="Footer Placeholder 4"/>
          <p:cNvSpPr>
            <a:spLocks noGrp="1"/>
          </p:cNvSpPr>
          <p:nvPr>
            <p:ph type="ftr" sz="quarter" idx="3"/>
          </p:nvPr>
        </p:nvSpPr>
        <p:spPr>
          <a:xfrm>
            <a:off x="3124200" y="6356352"/>
            <a:ext cx="2895600" cy="365125"/>
          </a:xfrm>
          <a:prstGeom prst="rect">
            <a:avLst/>
          </a:prstGeom>
        </p:spPr>
        <p:txBody>
          <a:bodyPr vert="horz" lIns="91418" tIns="45710" rIns="91418" bIns="45710" rtlCol="0" anchor="ctr"/>
          <a:lstStyle>
            <a:lvl1pPr algn="ctr">
              <a:defRPr sz="1200">
                <a:solidFill>
                  <a:prstClr val="black">
                    <a:tint val="75000"/>
                  </a:prstClr>
                </a:solidFill>
                <a:latin typeface="Arial" charset="0"/>
                <a:ea typeface="+mn-ea"/>
                <a:cs typeface="+mn-cs"/>
              </a:defRPr>
            </a:lvl1pPr>
          </a:lstStyle>
          <a:p>
            <a:pPr fontAlgn="base">
              <a:spcBef>
                <a:spcPct val="0"/>
              </a:spcBef>
              <a:spcAft>
                <a:spcPct val="0"/>
              </a:spcAft>
              <a:defRPr/>
            </a:pPr>
            <a:endParaRPr lang="nl-NL"/>
          </a:p>
        </p:txBody>
      </p:sp>
      <p:sp>
        <p:nvSpPr>
          <p:cNvPr id="6" name="Slide Number Placeholder 5"/>
          <p:cNvSpPr>
            <a:spLocks noGrp="1"/>
          </p:cNvSpPr>
          <p:nvPr>
            <p:ph type="sldNum" sz="quarter" idx="4"/>
          </p:nvPr>
        </p:nvSpPr>
        <p:spPr>
          <a:xfrm>
            <a:off x="6553200" y="6356352"/>
            <a:ext cx="2133600" cy="365125"/>
          </a:xfrm>
          <a:prstGeom prst="rect">
            <a:avLst/>
          </a:prstGeom>
        </p:spPr>
        <p:txBody>
          <a:bodyPr vert="horz" wrap="square" lIns="91418" tIns="45710" rIns="91418" bIns="45710" numCol="1" anchor="ctr" anchorCtr="0" compatLnSpc="1">
            <a:prstTxWarp prst="textNoShape">
              <a:avLst/>
            </a:prstTxWarp>
          </a:bodyPr>
          <a:lstStyle>
            <a:lvl1pPr algn="r">
              <a:defRPr sz="1200">
                <a:solidFill>
                  <a:srgbClr val="898989"/>
                </a:solidFill>
              </a:defRPr>
            </a:lvl1pPr>
          </a:lstStyle>
          <a:p>
            <a:pPr fontAlgn="base">
              <a:spcBef>
                <a:spcPct val="0"/>
              </a:spcBef>
              <a:spcAft>
                <a:spcPct val="0"/>
              </a:spcAft>
            </a:pPr>
            <a:fld id="{74635B58-E965-9747-9249-9B4B033B34A2}" type="slidenum">
              <a:rPr lang="nl-NL" smtClean="0">
                <a:latin typeface="Arial" charset="0"/>
                <a:ea typeface="ＭＳ Ｐゴシック" charset="0"/>
                <a:cs typeface="ＭＳ Ｐゴシック" charset="0"/>
              </a:rPr>
              <a:pPr fontAlgn="base">
                <a:spcBef>
                  <a:spcPct val="0"/>
                </a:spcBef>
                <a:spcAft>
                  <a:spcPct val="0"/>
                </a:spcAft>
              </a:pPr>
              <a:t>‹nr.›</a:t>
            </a:fld>
            <a:endParaRPr lang="nl-NL" smtClean="0">
              <a:latin typeface="Arial" charset="0"/>
              <a:ea typeface="ＭＳ Ｐゴシック" charset="0"/>
              <a:cs typeface="ＭＳ Ｐゴシック" charset="0"/>
            </a:endParaRPr>
          </a:p>
        </p:txBody>
      </p:sp>
    </p:spTree>
    <p:extLst>
      <p:ext uri="{BB962C8B-B14F-4D97-AF65-F5344CB8AC3E}">
        <p14:creationId xmlns:p14="http://schemas.microsoft.com/office/powerpoint/2010/main" val="4173988876"/>
      </p:ext>
    </p:extLst>
  </p:cSld>
  <p:clrMap bg1="lt1" tx1="dk1" bg2="lt2" tx2="dk2" accent1="accent1" accent2="accent2" accent3="accent3" accent4="accent4" accent5="accent5" accent6="accent6" hlink="hlink" folHlink="folHlink"/>
  <p:sldLayoutIdLst>
    <p:sldLayoutId id="2147483699" r:id="rId1"/>
  </p:sldLayoutIdLst>
  <p:txStyles>
    <p:titleStyle>
      <a:lvl1pPr algn="ctr" defTabSz="455613" rtl="0" eaLnBrk="0" fontAlgn="base" hangingPunct="0">
        <a:spcBef>
          <a:spcPct val="0"/>
        </a:spcBef>
        <a:spcAft>
          <a:spcPct val="0"/>
        </a:spcAft>
        <a:defRPr sz="4400" kern="1200">
          <a:solidFill>
            <a:schemeClr val="tx1"/>
          </a:solidFill>
          <a:latin typeface="+mj-lt"/>
          <a:ea typeface="ＭＳ Ｐゴシック" pitchFamily="-1" charset="-128"/>
          <a:cs typeface="ＭＳ Ｐゴシック" pitchFamily="-1" charset="-128"/>
        </a:defRPr>
      </a:lvl1pPr>
      <a:lvl2pPr algn="ctr" defTabSz="455613" rtl="0" eaLnBrk="0" fontAlgn="base" hangingPunct="0">
        <a:spcBef>
          <a:spcPct val="0"/>
        </a:spcBef>
        <a:spcAft>
          <a:spcPct val="0"/>
        </a:spcAft>
        <a:defRPr sz="4400">
          <a:solidFill>
            <a:schemeClr val="tx1"/>
          </a:solidFill>
          <a:latin typeface="Calibri" pitchFamily="-1" charset="0"/>
          <a:ea typeface="ＭＳ Ｐゴシック" pitchFamily="-1" charset="-128"/>
          <a:cs typeface="ＭＳ Ｐゴシック" pitchFamily="-1" charset="-128"/>
        </a:defRPr>
      </a:lvl2pPr>
      <a:lvl3pPr algn="ctr" defTabSz="455613" rtl="0" eaLnBrk="0" fontAlgn="base" hangingPunct="0">
        <a:spcBef>
          <a:spcPct val="0"/>
        </a:spcBef>
        <a:spcAft>
          <a:spcPct val="0"/>
        </a:spcAft>
        <a:defRPr sz="4400">
          <a:solidFill>
            <a:schemeClr val="tx1"/>
          </a:solidFill>
          <a:latin typeface="Calibri" pitchFamily="-1" charset="0"/>
          <a:ea typeface="ＭＳ Ｐゴシック" pitchFamily="-1" charset="-128"/>
          <a:cs typeface="ＭＳ Ｐゴシック" pitchFamily="-1" charset="-128"/>
        </a:defRPr>
      </a:lvl3pPr>
      <a:lvl4pPr algn="ctr" defTabSz="455613" rtl="0" eaLnBrk="0" fontAlgn="base" hangingPunct="0">
        <a:spcBef>
          <a:spcPct val="0"/>
        </a:spcBef>
        <a:spcAft>
          <a:spcPct val="0"/>
        </a:spcAft>
        <a:defRPr sz="4400">
          <a:solidFill>
            <a:schemeClr val="tx1"/>
          </a:solidFill>
          <a:latin typeface="Calibri" pitchFamily="-1" charset="0"/>
          <a:ea typeface="ＭＳ Ｐゴシック" pitchFamily="-1" charset="-128"/>
          <a:cs typeface="ＭＳ Ｐゴシック" pitchFamily="-1" charset="-128"/>
        </a:defRPr>
      </a:lvl4pPr>
      <a:lvl5pPr algn="ctr" defTabSz="455613" rtl="0" eaLnBrk="0" fontAlgn="base" hangingPunct="0">
        <a:spcBef>
          <a:spcPct val="0"/>
        </a:spcBef>
        <a:spcAft>
          <a:spcPct val="0"/>
        </a:spcAft>
        <a:defRPr sz="4400">
          <a:solidFill>
            <a:schemeClr val="tx1"/>
          </a:solidFill>
          <a:latin typeface="Calibri" pitchFamily="-1" charset="0"/>
          <a:ea typeface="ＭＳ Ｐゴシック" pitchFamily="-1" charset="-128"/>
          <a:cs typeface="ＭＳ Ｐゴシック" pitchFamily="-1" charset="-128"/>
        </a:defRPr>
      </a:lvl5pPr>
      <a:lvl6pPr marL="457090" algn="ctr" defTabSz="457090" rtl="0" fontAlgn="base">
        <a:spcBef>
          <a:spcPct val="0"/>
        </a:spcBef>
        <a:spcAft>
          <a:spcPct val="0"/>
        </a:spcAft>
        <a:defRPr sz="4400">
          <a:solidFill>
            <a:schemeClr val="tx1"/>
          </a:solidFill>
          <a:latin typeface="Calibri" pitchFamily="-1" charset="0"/>
          <a:ea typeface="ＭＳ Ｐゴシック" pitchFamily="-1" charset="-128"/>
          <a:cs typeface="ＭＳ Ｐゴシック" pitchFamily="-1" charset="-128"/>
        </a:defRPr>
      </a:lvl6pPr>
      <a:lvl7pPr marL="914180" algn="ctr" defTabSz="457090" rtl="0" fontAlgn="base">
        <a:spcBef>
          <a:spcPct val="0"/>
        </a:spcBef>
        <a:spcAft>
          <a:spcPct val="0"/>
        </a:spcAft>
        <a:defRPr sz="4400">
          <a:solidFill>
            <a:schemeClr val="tx1"/>
          </a:solidFill>
          <a:latin typeface="Calibri" pitchFamily="-1" charset="0"/>
          <a:ea typeface="ＭＳ Ｐゴシック" pitchFamily="-1" charset="-128"/>
          <a:cs typeface="ＭＳ Ｐゴシック" pitchFamily="-1" charset="-128"/>
        </a:defRPr>
      </a:lvl7pPr>
      <a:lvl8pPr marL="1371270" algn="ctr" defTabSz="457090" rtl="0" fontAlgn="base">
        <a:spcBef>
          <a:spcPct val="0"/>
        </a:spcBef>
        <a:spcAft>
          <a:spcPct val="0"/>
        </a:spcAft>
        <a:defRPr sz="4400">
          <a:solidFill>
            <a:schemeClr val="tx1"/>
          </a:solidFill>
          <a:latin typeface="Calibri" pitchFamily="-1" charset="0"/>
          <a:ea typeface="ＭＳ Ｐゴシック" pitchFamily="-1" charset="-128"/>
          <a:cs typeface="ＭＳ Ｐゴシック" pitchFamily="-1" charset="-128"/>
        </a:defRPr>
      </a:lvl8pPr>
      <a:lvl9pPr marL="1828361" algn="ctr" defTabSz="457090" rtl="0" fontAlgn="base">
        <a:spcBef>
          <a:spcPct val="0"/>
        </a:spcBef>
        <a:spcAft>
          <a:spcPct val="0"/>
        </a:spcAft>
        <a:defRPr sz="4400">
          <a:solidFill>
            <a:schemeClr val="tx1"/>
          </a:solidFill>
          <a:latin typeface="Calibri" pitchFamily="-1" charset="0"/>
          <a:ea typeface="ＭＳ Ｐゴシック" pitchFamily="-1" charset="-128"/>
          <a:cs typeface="ＭＳ Ｐゴシック" pitchFamily="-1" charset="-128"/>
        </a:defRPr>
      </a:lvl9pPr>
    </p:titleStyle>
    <p:bodyStyle>
      <a:lvl1pPr marL="341313" indent="-341313" algn="l" defTabSz="455613" rtl="0" eaLnBrk="0" fontAlgn="base" hangingPunct="0">
        <a:spcBef>
          <a:spcPct val="20000"/>
        </a:spcBef>
        <a:spcAft>
          <a:spcPct val="0"/>
        </a:spcAft>
        <a:buFont typeface="Arial" charset="0"/>
        <a:buChar char="•"/>
        <a:defRPr sz="3200" kern="1200">
          <a:solidFill>
            <a:schemeClr val="tx1"/>
          </a:solidFill>
          <a:latin typeface="+mn-lt"/>
          <a:ea typeface="ＭＳ Ｐゴシック" pitchFamily="-1" charset="-128"/>
          <a:cs typeface="ＭＳ Ｐゴシック" pitchFamily="-1" charset="-128"/>
        </a:defRPr>
      </a:lvl1pPr>
      <a:lvl2pPr marL="741363" indent="-284163" algn="l" defTabSz="455613" rtl="0" eaLnBrk="0" fontAlgn="base" hangingPunct="0">
        <a:spcBef>
          <a:spcPct val="20000"/>
        </a:spcBef>
        <a:spcAft>
          <a:spcPct val="0"/>
        </a:spcAft>
        <a:buFont typeface="Arial" charset="0"/>
        <a:buChar char="–"/>
        <a:defRPr sz="2800" kern="1200">
          <a:solidFill>
            <a:schemeClr val="tx1"/>
          </a:solidFill>
          <a:latin typeface="+mn-lt"/>
          <a:ea typeface="ＭＳ Ｐゴシック" pitchFamily="-1" charset="-128"/>
          <a:cs typeface="+mn-cs"/>
        </a:defRPr>
      </a:lvl2pPr>
      <a:lvl3pPr marL="1141413" indent="-227013" algn="l" defTabSz="455613" rtl="0" eaLnBrk="0" fontAlgn="base" hangingPunct="0">
        <a:spcBef>
          <a:spcPct val="20000"/>
        </a:spcBef>
        <a:spcAft>
          <a:spcPct val="0"/>
        </a:spcAft>
        <a:buFont typeface="Arial" charset="0"/>
        <a:buChar char="•"/>
        <a:defRPr sz="2400" kern="1200">
          <a:solidFill>
            <a:schemeClr val="tx1"/>
          </a:solidFill>
          <a:latin typeface="+mn-lt"/>
          <a:ea typeface="ＭＳ Ｐゴシック" pitchFamily="-1" charset="-128"/>
          <a:cs typeface="+mn-cs"/>
        </a:defRPr>
      </a:lvl3pPr>
      <a:lvl4pPr marL="1598613" indent="-227013" algn="l" defTabSz="455613" rtl="0" eaLnBrk="0" fontAlgn="base" hangingPunct="0">
        <a:spcBef>
          <a:spcPct val="20000"/>
        </a:spcBef>
        <a:spcAft>
          <a:spcPct val="0"/>
        </a:spcAft>
        <a:buFont typeface="Arial" charset="0"/>
        <a:buChar char="–"/>
        <a:defRPr sz="2000" kern="1200">
          <a:solidFill>
            <a:schemeClr val="tx1"/>
          </a:solidFill>
          <a:latin typeface="+mn-lt"/>
          <a:ea typeface="ＭＳ Ｐゴシック" pitchFamily="-1" charset="-128"/>
          <a:cs typeface="+mn-cs"/>
        </a:defRPr>
      </a:lvl4pPr>
      <a:lvl5pPr marL="2055813" indent="-227013" algn="l" defTabSz="455613" rtl="0" eaLnBrk="0" fontAlgn="base" hangingPunct="0">
        <a:spcBef>
          <a:spcPct val="20000"/>
        </a:spcBef>
        <a:spcAft>
          <a:spcPct val="0"/>
        </a:spcAft>
        <a:buFont typeface="Arial" charset="0"/>
        <a:buChar char="»"/>
        <a:defRPr sz="2000" kern="1200">
          <a:solidFill>
            <a:schemeClr val="tx1"/>
          </a:solidFill>
          <a:latin typeface="+mn-lt"/>
          <a:ea typeface="ＭＳ Ｐゴシック" pitchFamily="-1" charset="-128"/>
          <a:cs typeface="+mn-cs"/>
        </a:defRPr>
      </a:lvl5pPr>
      <a:lvl6pPr marL="2513996" indent="-228545" algn="l" defTabSz="457090" rtl="0" eaLnBrk="1" latinLnBrk="0" hangingPunct="1">
        <a:spcBef>
          <a:spcPct val="20000"/>
        </a:spcBef>
        <a:buFont typeface="Arial"/>
        <a:buChar char="•"/>
        <a:defRPr sz="2000" kern="1200">
          <a:solidFill>
            <a:schemeClr val="tx1"/>
          </a:solidFill>
          <a:latin typeface="+mn-lt"/>
          <a:ea typeface="+mn-ea"/>
          <a:cs typeface="+mn-cs"/>
        </a:defRPr>
      </a:lvl6pPr>
      <a:lvl7pPr marL="2971086" indent="-228545" algn="l" defTabSz="457090" rtl="0" eaLnBrk="1" latinLnBrk="0" hangingPunct="1">
        <a:spcBef>
          <a:spcPct val="20000"/>
        </a:spcBef>
        <a:buFont typeface="Arial"/>
        <a:buChar char="•"/>
        <a:defRPr sz="2000" kern="1200">
          <a:solidFill>
            <a:schemeClr val="tx1"/>
          </a:solidFill>
          <a:latin typeface="+mn-lt"/>
          <a:ea typeface="+mn-ea"/>
          <a:cs typeface="+mn-cs"/>
        </a:defRPr>
      </a:lvl7pPr>
      <a:lvl8pPr marL="3428178" indent="-228545" algn="l" defTabSz="457090" rtl="0" eaLnBrk="1" latinLnBrk="0" hangingPunct="1">
        <a:spcBef>
          <a:spcPct val="20000"/>
        </a:spcBef>
        <a:buFont typeface="Arial"/>
        <a:buChar char="•"/>
        <a:defRPr sz="2000" kern="1200">
          <a:solidFill>
            <a:schemeClr val="tx1"/>
          </a:solidFill>
          <a:latin typeface="+mn-lt"/>
          <a:ea typeface="+mn-ea"/>
          <a:cs typeface="+mn-cs"/>
        </a:defRPr>
      </a:lvl8pPr>
      <a:lvl9pPr marL="3885268" indent="-228545" algn="l" defTabSz="45709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090" rtl="0" eaLnBrk="1" latinLnBrk="0" hangingPunct="1">
        <a:defRPr sz="1800" kern="1200">
          <a:solidFill>
            <a:schemeClr val="tx1"/>
          </a:solidFill>
          <a:latin typeface="+mn-lt"/>
          <a:ea typeface="+mn-ea"/>
          <a:cs typeface="+mn-cs"/>
        </a:defRPr>
      </a:lvl1pPr>
      <a:lvl2pPr marL="457090" algn="l" defTabSz="457090" rtl="0" eaLnBrk="1" latinLnBrk="0" hangingPunct="1">
        <a:defRPr sz="1800" kern="1200">
          <a:solidFill>
            <a:schemeClr val="tx1"/>
          </a:solidFill>
          <a:latin typeface="+mn-lt"/>
          <a:ea typeface="+mn-ea"/>
          <a:cs typeface="+mn-cs"/>
        </a:defRPr>
      </a:lvl2pPr>
      <a:lvl3pPr marL="914180" algn="l" defTabSz="457090" rtl="0" eaLnBrk="1" latinLnBrk="0" hangingPunct="1">
        <a:defRPr sz="1800" kern="1200">
          <a:solidFill>
            <a:schemeClr val="tx1"/>
          </a:solidFill>
          <a:latin typeface="+mn-lt"/>
          <a:ea typeface="+mn-ea"/>
          <a:cs typeface="+mn-cs"/>
        </a:defRPr>
      </a:lvl3pPr>
      <a:lvl4pPr marL="1371270" algn="l" defTabSz="457090" rtl="0" eaLnBrk="1" latinLnBrk="0" hangingPunct="1">
        <a:defRPr sz="1800" kern="1200">
          <a:solidFill>
            <a:schemeClr val="tx1"/>
          </a:solidFill>
          <a:latin typeface="+mn-lt"/>
          <a:ea typeface="+mn-ea"/>
          <a:cs typeface="+mn-cs"/>
        </a:defRPr>
      </a:lvl4pPr>
      <a:lvl5pPr marL="1828361" algn="l" defTabSz="457090" rtl="0" eaLnBrk="1" latinLnBrk="0" hangingPunct="1">
        <a:defRPr sz="1800" kern="1200">
          <a:solidFill>
            <a:schemeClr val="tx1"/>
          </a:solidFill>
          <a:latin typeface="+mn-lt"/>
          <a:ea typeface="+mn-ea"/>
          <a:cs typeface="+mn-cs"/>
        </a:defRPr>
      </a:lvl5pPr>
      <a:lvl6pPr marL="2285451" algn="l" defTabSz="457090" rtl="0" eaLnBrk="1" latinLnBrk="0" hangingPunct="1">
        <a:defRPr sz="1800" kern="1200">
          <a:solidFill>
            <a:schemeClr val="tx1"/>
          </a:solidFill>
          <a:latin typeface="+mn-lt"/>
          <a:ea typeface="+mn-ea"/>
          <a:cs typeface="+mn-cs"/>
        </a:defRPr>
      </a:lvl6pPr>
      <a:lvl7pPr marL="2742542" algn="l" defTabSz="457090" rtl="0" eaLnBrk="1" latinLnBrk="0" hangingPunct="1">
        <a:defRPr sz="1800" kern="1200">
          <a:solidFill>
            <a:schemeClr val="tx1"/>
          </a:solidFill>
          <a:latin typeface="+mn-lt"/>
          <a:ea typeface="+mn-ea"/>
          <a:cs typeface="+mn-cs"/>
        </a:defRPr>
      </a:lvl7pPr>
      <a:lvl8pPr marL="3199632" algn="l" defTabSz="457090" rtl="0" eaLnBrk="1" latinLnBrk="0" hangingPunct="1">
        <a:defRPr sz="1800" kern="1200">
          <a:solidFill>
            <a:schemeClr val="tx1"/>
          </a:solidFill>
          <a:latin typeface="+mn-lt"/>
          <a:ea typeface="+mn-ea"/>
          <a:cs typeface="+mn-cs"/>
        </a:defRPr>
      </a:lvl8pPr>
      <a:lvl9pPr marL="3656722" algn="l" defTabSz="45709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41986" name="Title Placeholder 1"/>
          <p:cNvSpPr>
            <a:spLocks noGrp="1"/>
          </p:cNvSpPr>
          <p:nvPr>
            <p:ph type="title"/>
          </p:nvPr>
        </p:nvSpPr>
        <p:spPr bwMode="auto">
          <a:xfrm>
            <a:off x="457200" y="274639"/>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18" tIns="45710" rIns="91418" bIns="45710" numCol="1" anchor="ctr" anchorCtr="0" compatLnSpc="1">
            <a:prstTxWarp prst="textNoShape">
              <a:avLst/>
            </a:prstTxWarp>
          </a:bodyPr>
          <a:lstStyle/>
          <a:p>
            <a:pPr lvl="0"/>
            <a:r>
              <a:rPr lang="en-US"/>
              <a:t>Click to edit Master title style</a:t>
            </a:r>
            <a:endParaRPr lang="nl-NL"/>
          </a:p>
        </p:txBody>
      </p:sp>
      <p:sp>
        <p:nvSpPr>
          <p:cNvPr id="41987" name="Text Placeholder 2"/>
          <p:cNvSpPr>
            <a:spLocks noGrp="1"/>
          </p:cNvSpPr>
          <p:nvPr>
            <p:ph type="body" idx="1"/>
          </p:nvPr>
        </p:nvSpPr>
        <p:spPr bwMode="auto">
          <a:xfrm>
            <a:off x="457200" y="1600205"/>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18" tIns="45710" rIns="91418" bIns="4571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4" name="Date Placeholder 3"/>
          <p:cNvSpPr>
            <a:spLocks noGrp="1"/>
          </p:cNvSpPr>
          <p:nvPr>
            <p:ph type="dt" sz="half" idx="2"/>
          </p:nvPr>
        </p:nvSpPr>
        <p:spPr>
          <a:xfrm>
            <a:off x="457200" y="6356352"/>
            <a:ext cx="2133600" cy="365125"/>
          </a:xfrm>
          <a:prstGeom prst="rect">
            <a:avLst/>
          </a:prstGeom>
        </p:spPr>
        <p:txBody>
          <a:bodyPr vert="horz" wrap="square" lIns="91418" tIns="45710" rIns="91418" bIns="45710" numCol="1" anchor="ctr" anchorCtr="0" compatLnSpc="1">
            <a:prstTxWarp prst="textNoShape">
              <a:avLst/>
            </a:prstTxWarp>
          </a:bodyPr>
          <a:lstStyle>
            <a:lvl1pPr>
              <a:defRPr sz="1200">
                <a:solidFill>
                  <a:srgbClr val="898989"/>
                </a:solidFill>
              </a:defRPr>
            </a:lvl1pPr>
          </a:lstStyle>
          <a:p>
            <a:pPr fontAlgn="base">
              <a:spcBef>
                <a:spcPct val="0"/>
              </a:spcBef>
              <a:spcAft>
                <a:spcPct val="0"/>
              </a:spcAft>
            </a:pPr>
            <a:fld id="{10F06BE6-7A1B-5C44-8604-4EEBE640943D}" type="datetime1">
              <a:rPr lang="en-US" smtClean="0">
                <a:latin typeface="Arial" charset="0"/>
                <a:ea typeface="ＭＳ Ｐゴシック" charset="0"/>
                <a:cs typeface="ＭＳ Ｐゴシック" charset="0"/>
              </a:rPr>
              <a:pPr fontAlgn="base">
                <a:spcBef>
                  <a:spcPct val="0"/>
                </a:spcBef>
                <a:spcAft>
                  <a:spcPct val="0"/>
                </a:spcAft>
              </a:pPr>
              <a:t>05-05-14</a:t>
            </a:fld>
            <a:endParaRPr lang="nl-NL" smtClean="0">
              <a:latin typeface="Arial" charset="0"/>
              <a:ea typeface="ＭＳ Ｐゴシック" charset="0"/>
              <a:cs typeface="ＭＳ Ｐゴシック" charset="0"/>
            </a:endParaRPr>
          </a:p>
        </p:txBody>
      </p:sp>
      <p:sp>
        <p:nvSpPr>
          <p:cNvPr id="5" name="Footer Placeholder 4"/>
          <p:cNvSpPr>
            <a:spLocks noGrp="1"/>
          </p:cNvSpPr>
          <p:nvPr>
            <p:ph type="ftr" sz="quarter" idx="3"/>
          </p:nvPr>
        </p:nvSpPr>
        <p:spPr>
          <a:xfrm>
            <a:off x="3124200" y="6356352"/>
            <a:ext cx="2895600" cy="365125"/>
          </a:xfrm>
          <a:prstGeom prst="rect">
            <a:avLst/>
          </a:prstGeom>
        </p:spPr>
        <p:txBody>
          <a:bodyPr vert="horz" lIns="91418" tIns="45710" rIns="91418" bIns="45710" rtlCol="0" anchor="ctr"/>
          <a:lstStyle>
            <a:lvl1pPr algn="ctr">
              <a:defRPr sz="1200">
                <a:solidFill>
                  <a:prstClr val="black">
                    <a:tint val="75000"/>
                  </a:prstClr>
                </a:solidFill>
                <a:latin typeface="Arial" charset="0"/>
                <a:ea typeface="+mn-ea"/>
                <a:cs typeface="+mn-cs"/>
              </a:defRPr>
            </a:lvl1pPr>
          </a:lstStyle>
          <a:p>
            <a:pPr fontAlgn="base">
              <a:spcBef>
                <a:spcPct val="0"/>
              </a:spcBef>
              <a:spcAft>
                <a:spcPct val="0"/>
              </a:spcAft>
              <a:defRPr/>
            </a:pPr>
            <a:endParaRPr lang="nl-NL"/>
          </a:p>
        </p:txBody>
      </p:sp>
      <p:sp>
        <p:nvSpPr>
          <p:cNvPr id="6" name="Slide Number Placeholder 5"/>
          <p:cNvSpPr>
            <a:spLocks noGrp="1"/>
          </p:cNvSpPr>
          <p:nvPr>
            <p:ph type="sldNum" sz="quarter" idx="4"/>
          </p:nvPr>
        </p:nvSpPr>
        <p:spPr>
          <a:xfrm>
            <a:off x="6553200" y="6356352"/>
            <a:ext cx="2133600" cy="365125"/>
          </a:xfrm>
          <a:prstGeom prst="rect">
            <a:avLst/>
          </a:prstGeom>
        </p:spPr>
        <p:txBody>
          <a:bodyPr vert="horz" wrap="square" lIns="91418" tIns="45710" rIns="91418" bIns="45710" numCol="1" anchor="ctr" anchorCtr="0" compatLnSpc="1">
            <a:prstTxWarp prst="textNoShape">
              <a:avLst/>
            </a:prstTxWarp>
          </a:bodyPr>
          <a:lstStyle>
            <a:lvl1pPr algn="r">
              <a:defRPr sz="1200">
                <a:solidFill>
                  <a:srgbClr val="898989"/>
                </a:solidFill>
              </a:defRPr>
            </a:lvl1pPr>
          </a:lstStyle>
          <a:p>
            <a:pPr fontAlgn="base">
              <a:spcBef>
                <a:spcPct val="0"/>
              </a:spcBef>
              <a:spcAft>
                <a:spcPct val="0"/>
              </a:spcAft>
            </a:pPr>
            <a:fld id="{DEA4C54C-9787-7E45-A76D-2FCCB2FAD2DB}" type="slidenum">
              <a:rPr lang="nl-NL" smtClean="0">
                <a:latin typeface="Arial" charset="0"/>
                <a:ea typeface="ＭＳ Ｐゴシック" charset="0"/>
                <a:cs typeface="ＭＳ Ｐゴシック" charset="0"/>
              </a:rPr>
              <a:pPr fontAlgn="base">
                <a:spcBef>
                  <a:spcPct val="0"/>
                </a:spcBef>
                <a:spcAft>
                  <a:spcPct val="0"/>
                </a:spcAft>
              </a:pPr>
              <a:t>‹nr.›</a:t>
            </a:fld>
            <a:endParaRPr lang="nl-NL" smtClean="0">
              <a:latin typeface="Arial" charset="0"/>
              <a:ea typeface="ＭＳ Ｐゴシック" charset="0"/>
              <a:cs typeface="ＭＳ Ｐゴシック" charset="0"/>
            </a:endParaRPr>
          </a:p>
        </p:txBody>
      </p:sp>
    </p:spTree>
    <p:extLst>
      <p:ext uri="{BB962C8B-B14F-4D97-AF65-F5344CB8AC3E}">
        <p14:creationId xmlns:p14="http://schemas.microsoft.com/office/powerpoint/2010/main" val="49995418"/>
      </p:ext>
    </p:extLst>
  </p:cSld>
  <p:clrMap bg1="lt1" tx1="dk1" bg2="lt2" tx2="dk2" accent1="accent1" accent2="accent2" accent3="accent3" accent4="accent4" accent5="accent5" accent6="accent6" hlink="hlink" folHlink="folHlink"/>
  <p:sldLayoutIdLst>
    <p:sldLayoutId id="2147483703" r:id="rId1"/>
  </p:sldLayoutIdLst>
  <p:txStyles>
    <p:titleStyle>
      <a:lvl1pPr algn="ctr" defTabSz="455613" rtl="0" eaLnBrk="0" fontAlgn="base" hangingPunct="0">
        <a:spcBef>
          <a:spcPct val="0"/>
        </a:spcBef>
        <a:spcAft>
          <a:spcPct val="0"/>
        </a:spcAft>
        <a:defRPr sz="4400" kern="1200">
          <a:solidFill>
            <a:schemeClr val="tx1"/>
          </a:solidFill>
          <a:latin typeface="+mj-lt"/>
          <a:ea typeface="ＭＳ Ｐゴシック" pitchFamily="-1" charset="-128"/>
          <a:cs typeface="ＭＳ Ｐゴシック" pitchFamily="-1" charset="-128"/>
        </a:defRPr>
      </a:lvl1pPr>
      <a:lvl2pPr algn="ctr" defTabSz="455613" rtl="0" eaLnBrk="0" fontAlgn="base" hangingPunct="0">
        <a:spcBef>
          <a:spcPct val="0"/>
        </a:spcBef>
        <a:spcAft>
          <a:spcPct val="0"/>
        </a:spcAft>
        <a:defRPr sz="4400">
          <a:solidFill>
            <a:schemeClr val="tx1"/>
          </a:solidFill>
          <a:latin typeface="Calibri" pitchFamily="-1" charset="0"/>
          <a:ea typeface="ＭＳ Ｐゴシック" pitchFamily="-1" charset="-128"/>
          <a:cs typeface="ＭＳ Ｐゴシック" pitchFamily="-1" charset="-128"/>
        </a:defRPr>
      </a:lvl2pPr>
      <a:lvl3pPr algn="ctr" defTabSz="455613" rtl="0" eaLnBrk="0" fontAlgn="base" hangingPunct="0">
        <a:spcBef>
          <a:spcPct val="0"/>
        </a:spcBef>
        <a:spcAft>
          <a:spcPct val="0"/>
        </a:spcAft>
        <a:defRPr sz="4400">
          <a:solidFill>
            <a:schemeClr val="tx1"/>
          </a:solidFill>
          <a:latin typeface="Calibri" pitchFamily="-1" charset="0"/>
          <a:ea typeface="ＭＳ Ｐゴシック" pitchFamily="-1" charset="-128"/>
          <a:cs typeface="ＭＳ Ｐゴシック" pitchFamily="-1" charset="-128"/>
        </a:defRPr>
      </a:lvl3pPr>
      <a:lvl4pPr algn="ctr" defTabSz="455613" rtl="0" eaLnBrk="0" fontAlgn="base" hangingPunct="0">
        <a:spcBef>
          <a:spcPct val="0"/>
        </a:spcBef>
        <a:spcAft>
          <a:spcPct val="0"/>
        </a:spcAft>
        <a:defRPr sz="4400">
          <a:solidFill>
            <a:schemeClr val="tx1"/>
          </a:solidFill>
          <a:latin typeface="Calibri" pitchFamily="-1" charset="0"/>
          <a:ea typeface="ＭＳ Ｐゴシック" pitchFamily="-1" charset="-128"/>
          <a:cs typeface="ＭＳ Ｐゴシック" pitchFamily="-1" charset="-128"/>
        </a:defRPr>
      </a:lvl4pPr>
      <a:lvl5pPr algn="ctr" defTabSz="455613" rtl="0" eaLnBrk="0" fontAlgn="base" hangingPunct="0">
        <a:spcBef>
          <a:spcPct val="0"/>
        </a:spcBef>
        <a:spcAft>
          <a:spcPct val="0"/>
        </a:spcAft>
        <a:defRPr sz="4400">
          <a:solidFill>
            <a:schemeClr val="tx1"/>
          </a:solidFill>
          <a:latin typeface="Calibri" pitchFamily="-1" charset="0"/>
          <a:ea typeface="ＭＳ Ｐゴシック" pitchFamily="-1" charset="-128"/>
          <a:cs typeface="ＭＳ Ｐゴシック" pitchFamily="-1" charset="-128"/>
        </a:defRPr>
      </a:lvl5pPr>
      <a:lvl6pPr marL="457090" algn="ctr" defTabSz="457090" rtl="0" fontAlgn="base">
        <a:spcBef>
          <a:spcPct val="0"/>
        </a:spcBef>
        <a:spcAft>
          <a:spcPct val="0"/>
        </a:spcAft>
        <a:defRPr sz="4400">
          <a:solidFill>
            <a:schemeClr val="tx1"/>
          </a:solidFill>
          <a:latin typeface="Calibri" pitchFamily="-1" charset="0"/>
          <a:ea typeface="ＭＳ Ｐゴシック" pitchFamily="-1" charset="-128"/>
          <a:cs typeface="ＭＳ Ｐゴシック" pitchFamily="-1" charset="-128"/>
        </a:defRPr>
      </a:lvl6pPr>
      <a:lvl7pPr marL="914180" algn="ctr" defTabSz="457090" rtl="0" fontAlgn="base">
        <a:spcBef>
          <a:spcPct val="0"/>
        </a:spcBef>
        <a:spcAft>
          <a:spcPct val="0"/>
        </a:spcAft>
        <a:defRPr sz="4400">
          <a:solidFill>
            <a:schemeClr val="tx1"/>
          </a:solidFill>
          <a:latin typeface="Calibri" pitchFamily="-1" charset="0"/>
          <a:ea typeface="ＭＳ Ｐゴシック" pitchFamily="-1" charset="-128"/>
          <a:cs typeface="ＭＳ Ｐゴシック" pitchFamily="-1" charset="-128"/>
        </a:defRPr>
      </a:lvl7pPr>
      <a:lvl8pPr marL="1371270" algn="ctr" defTabSz="457090" rtl="0" fontAlgn="base">
        <a:spcBef>
          <a:spcPct val="0"/>
        </a:spcBef>
        <a:spcAft>
          <a:spcPct val="0"/>
        </a:spcAft>
        <a:defRPr sz="4400">
          <a:solidFill>
            <a:schemeClr val="tx1"/>
          </a:solidFill>
          <a:latin typeface="Calibri" pitchFamily="-1" charset="0"/>
          <a:ea typeface="ＭＳ Ｐゴシック" pitchFamily="-1" charset="-128"/>
          <a:cs typeface="ＭＳ Ｐゴシック" pitchFamily="-1" charset="-128"/>
        </a:defRPr>
      </a:lvl8pPr>
      <a:lvl9pPr marL="1828361" algn="ctr" defTabSz="457090" rtl="0" fontAlgn="base">
        <a:spcBef>
          <a:spcPct val="0"/>
        </a:spcBef>
        <a:spcAft>
          <a:spcPct val="0"/>
        </a:spcAft>
        <a:defRPr sz="4400">
          <a:solidFill>
            <a:schemeClr val="tx1"/>
          </a:solidFill>
          <a:latin typeface="Calibri" pitchFamily="-1" charset="0"/>
          <a:ea typeface="ＭＳ Ｐゴシック" pitchFamily="-1" charset="-128"/>
          <a:cs typeface="ＭＳ Ｐゴシック" pitchFamily="-1" charset="-128"/>
        </a:defRPr>
      </a:lvl9pPr>
    </p:titleStyle>
    <p:bodyStyle>
      <a:lvl1pPr marL="341313" indent="-341313" algn="l" defTabSz="455613" rtl="0" eaLnBrk="0" fontAlgn="base" hangingPunct="0">
        <a:spcBef>
          <a:spcPct val="20000"/>
        </a:spcBef>
        <a:spcAft>
          <a:spcPct val="0"/>
        </a:spcAft>
        <a:buFont typeface="Arial" charset="0"/>
        <a:buChar char="•"/>
        <a:defRPr sz="3200" kern="1200">
          <a:solidFill>
            <a:schemeClr val="tx1"/>
          </a:solidFill>
          <a:latin typeface="+mn-lt"/>
          <a:ea typeface="ＭＳ Ｐゴシック" pitchFamily="-1" charset="-128"/>
          <a:cs typeface="ＭＳ Ｐゴシック" pitchFamily="-1" charset="-128"/>
        </a:defRPr>
      </a:lvl1pPr>
      <a:lvl2pPr marL="741363" indent="-284163" algn="l" defTabSz="455613" rtl="0" eaLnBrk="0" fontAlgn="base" hangingPunct="0">
        <a:spcBef>
          <a:spcPct val="20000"/>
        </a:spcBef>
        <a:spcAft>
          <a:spcPct val="0"/>
        </a:spcAft>
        <a:buFont typeface="Arial" charset="0"/>
        <a:buChar char="–"/>
        <a:defRPr sz="2800" kern="1200">
          <a:solidFill>
            <a:schemeClr val="tx1"/>
          </a:solidFill>
          <a:latin typeface="+mn-lt"/>
          <a:ea typeface="ＭＳ Ｐゴシック" pitchFamily="-1" charset="-128"/>
          <a:cs typeface="+mn-cs"/>
        </a:defRPr>
      </a:lvl2pPr>
      <a:lvl3pPr marL="1141413" indent="-227013" algn="l" defTabSz="455613" rtl="0" eaLnBrk="0" fontAlgn="base" hangingPunct="0">
        <a:spcBef>
          <a:spcPct val="20000"/>
        </a:spcBef>
        <a:spcAft>
          <a:spcPct val="0"/>
        </a:spcAft>
        <a:buFont typeface="Arial" charset="0"/>
        <a:buChar char="•"/>
        <a:defRPr sz="2400" kern="1200">
          <a:solidFill>
            <a:schemeClr val="tx1"/>
          </a:solidFill>
          <a:latin typeface="+mn-lt"/>
          <a:ea typeface="ＭＳ Ｐゴシック" pitchFamily="-1" charset="-128"/>
          <a:cs typeface="+mn-cs"/>
        </a:defRPr>
      </a:lvl3pPr>
      <a:lvl4pPr marL="1598613" indent="-227013" algn="l" defTabSz="455613" rtl="0" eaLnBrk="0" fontAlgn="base" hangingPunct="0">
        <a:spcBef>
          <a:spcPct val="20000"/>
        </a:spcBef>
        <a:spcAft>
          <a:spcPct val="0"/>
        </a:spcAft>
        <a:buFont typeface="Arial" charset="0"/>
        <a:buChar char="–"/>
        <a:defRPr sz="2000" kern="1200">
          <a:solidFill>
            <a:schemeClr val="tx1"/>
          </a:solidFill>
          <a:latin typeface="+mn-lt"/>
          <a:ea typeface="ＭＳ Ｐゴシック" pitchFamily="-1" charset="-128"/>
          <a:cs typeface="+mn-cs"/>
        </a:defRPr>
      </a:lvl4pPr>
      <a:lvl5pPr marL="2055813" indent="-227013" algn="l" defTabSz="455613" rtl="0" eaLnBrk="0" fontAlgn="base" hangingPunct="0">
        <a:spcBef>
          <a:spcPct val="20000"/>
        </a:spcBef>
        <a:spcAft>
          <a:spcPct val="0"/>
        </a:spcAft>
        <a:buFont typeface="Arial" charset="0"/>
        <a:buChar char="»"/>
        <a:defRPr sz="2000" kern="1200">
          <a:solidFill>
            <a:schemeClr val="tx1"/>
          </a:solidFill>
          <a:latin typeface="+mn-lt"/>
          <a:ea typeface="ＭＳ Ｐゴシック" pitchFamily="-1" charset="-128"/>
          <a:cs typeface="+mn-cs"/>
        </a:defRPr>
      </a:lvl5pPr>
      <a:lvl6pPr marL="2513996" indent="-228545" algn="l" defTabSz="457090" rtl="0" eaLnBrk="1" latinLnBrk="0" hangingPunct="1">
        <a:spcBef>
          <a:spcPct val="20000"/>
        </a:spcBef>
        <a:buFont typeface="Arial"/>
        <a:buChar char="•"/>
        <a:defRPr sz="2000" kern="1200">
          <a:solidFill>
            <a:schemeClr val="tx1"/>
          </a:solidFill>
          <a:latin typeface="+mn-lt"/>
          <a:ea typeface="+mn-ea"/>
          <a:cs typeface="+mn-cs"/>
        </a:defRPr>
      </a:lvl6pPr>
      <a:lvl7pPr marL="2971086" indent="-228545" algn="l" defTabSz="457090" rtl="0" eaLnBrk="1" latinLnBrk="0" hangingPunct="1">
        <a:spcBef>
          <a:spcPct val="20000"/>
        </a:spcBef>
        <a:buFont typeface="Arial"/>
        <a:buChar char="•"/>
        <a:defRPr sz="2000" kern="1200">
          <a:solidFill>
            <a:schemeClr val="tx1"/>
          </a:solidFill>
          <a:latin typeface="+mn-lt"/>
          <a:ea typeface="+mn-ea"/>
          <a:cs typeface="+mn-cs"/>
        </a:defRPr>
      </a:lvl7pPr>
      <a:lvl8pPr marL="3428178" indent="-228545" algn="l" defTabSz="457090" rtl="0" eaLnBrk="1" latinLnBrk="0" hangingPunct="1">
        <a:spcBef>
          <a:spcPct val="20000"/>
        </a:spcBef>
        <a:buFont typeface="Arial"/>
        <a:buChar char="•"/>
        <a:defRPr sz="2000" kern="1200">
          <a:solidFill>
            <a:schemeClr val="tx1"/>
          </a:solidFill>
          <a:latin typeface="+mn-lt"/>
          <a:ea typeface="+mn-ea"/>
          <a:cs typeface="+mn-cs"/>
        </a:defRPr>
      </a:lvl8pPr>
      <a:lvl9pPr marL="3885268" indent="-228545" algn="l" defTabSz="45709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090" rtl="0" eaLnBrk="1" latinLnBrk="0" hangingPunct="1">
        <a:defRPr sz="1800" kern="1200">
          <a:solidFill>
            <a:schemeClr val="tx1"/>
          </a:solidFill>
          <a:latin typeface="+mn-lt"/>
          <a:ea typeface="+mn-ea"/>
          <a:cs typeface="+mn-cs"/>
        </a:defRPr>
      </a:lvl1pPr>
      <a:lvl2pPr marL="457090" algn="l" defTabSz="457090" rtl="0" eaLnBrk="1" latinLnBrk="0" hangingPunct="1">
        <a:defRPr sz="1800" kern="1200">
          <a:solidFill>
            <a:schemeClr val="tx1"/>
          </a:solidFill>
          <a:latin typeface="+mn-lt"/>
          <a:ea typeface="+mn-ea"/>
          <a:cs typeface="+mn-cs"/>
        </a:defRPr>
      </a:lvl2pPr>
      <a:lvl3pPr marL="914180" algn="l" defTabSz="457090" rtl="0" eaLnBrk="1" latinLnBrk="0" hangingPunct="1">
        <a:defRPr sz="1800" kern="1200">
          <a:solidFill>
            <a:schemeClr val="tx1"/>
          </a:solidFill>
          <a:latin typeface="+mn-lt"/>
          <a:ea typeface="+mn-ea"/>
          <a:cs typeface="+mn-cs"/>
        </a:defRPr>
      </a:lvl3pPr>
      <a:lvl4pPr marL="1371270" algn="l" defTabSz="457090" rtl="0" eaLnBrk="1" latinLnBrk="0" hangingPunct="1">
        <a:defRPr sz="1800" kern="1200">
          <a:solidFill>
            <a:schemeClr val="tx1"/>
          </a:solidFill>
          <a:latin typeface="+mn-lt"/>
          <a:ea typeface="+mn-ea"/>
          <a:cs typeface="+mn-cs"/>
        </a:defRPr>
      </a:lvl4pPr>
      <a:lvl5pPr marL="1828361" algn="l" defTabSz="457090" rtl="0" eaLnBrk="1" latinLnBrk="0" hangingPunct="1">
        <a:defRPr sz="1800" kern="1200">
          <a:solidFill>
            <a:schemeClr val="tx1"/>
          </a:solidFill>
          <a:latin typeface="+mn-lt"/>
          <a:ea typeface="+mn-ea"/>
          <a:cs typeface="+mn-cs"/>
        </a:defRPr>
      </a:lvl5pPr>
      <a:lvl6pPr marL="2285451" algn="l" defTabSz="457090" rtl="0" eaLnBrk="1" latinLnBrk="0" hangingPunct="1">
        <a:defRPr sz="1800" kern="1200">
          <a:solidFill>
            <a:schemeClr val="tx1"/>
          </a:solidFill>
          <a:latin typeface="+mn-lt"/>
          <a:ea typeface="+mn-ea"/>
          <a:cs typeface="+mn-cs"/>
        </a:defRPr>
      </a:lvl6pPr>
      <a:lvl7pPr marL="2742542" algn="l" defTabSz="457090" rtl="0" eaLnBrk="1" latinLnBrk="0" hangingPunct="1">
        <a:defRPr sz="1800" kern="1200">
          <a:solidFill>
            <a:schemeClr val="tx1"/>
          </a:solidFill>
          <a:latin typeface="+mn-lt"/>
          <a:ea typeface="+mn-ea"/>
          <a:cs typeface="+mn-cs"/>
        </a:defRPr>
      </a:lvl7pPr>
      <a:lvl8pPr marL="3199632" algn="l" defTabSz="457090" rtl="0" eaLnBrk="1" latinLnBrk="0" hangingPunct="1">
        <a:defRPr sz="1800" kern="1200">
          <a:solidFill>
            <a:schemeClr val="tx1"/>
          </a:solidFill>
          <a:latin typeface="+mn-lt"/>
          <a:ea typeface="+mn-ea"/>
          <a:cs typeface="+mn-cs"/>
        </a:defRPr>
      </a:lvl8pPr>
      <a:lvl9pPr marL="3656722" algn="l" defTabSz="45709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3490" name="Title Placeholder 1"/>
          <p:cNvSpPr>
            <a:spLocks noGrp="1"/>
          </p:cNvSpPr>
          <p:nvPr>
            <p:ph type="title"/>
          </p:nvPr>
        </p:nvSpPr>
        <p:spPr bwMode="auto">
          <a:xfrm>
            <a:off x="457200" y="274639"/>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endParaRPr lang="nl-NL"/>
          </a:p>
        </p:txBody>
      </p:sp>
      <p:sp>
        <p:nvSpPr>
          <p:cNvPr id="63491" name="Text Placeholder 2"/>
          <p:cNvSpPr>
            <a:spLocks noGrp="1"/>
          </p:cNvSpPr>
          <p:nvPr>
            <p:ph type="body" idx="1"/>
          </p:nvPr>
        </p:nvSpPr>
        <p:spPr bwMode="auto">
          <a:xfrm>
            <a:off x="457200" y="1600205"/>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4" name="Date Placeholder 3"/>
          <p:cNvSpPr>
            <a:spLocks noGrp="1"/>
          </p:cNvSpPr>
          <p:nvPr>
            <p:ph type="dt" sz="half" idx="2"/>
          </p:nvPr>
        </p:nvSpPr>
        <p:spPr>
          <a:xfrm>
            <a:off x="457200" y="6356352"/>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defRPr>
            </a:lvl1pPr>
          </a:lstStyle>
          <a:p>
            <a:pPr fontAlgn="base">
              <a:spcBef>
                <a:spcPct val="0"/>
              </a:spcBef>
              <a:spcAft>
                <a:spcPct val="0"/>
              </a:spcAft>
            </a:pPr>
            <a:fld id="{6F46720F-6506-FB47-9A41-EA33128F05F4}" type="datetime1">
              <a:rPr lang="en-US" smtClean="0">
                <a:latin typeface="Arial" charset="0"/>
                <a:ea typeface="ＭＳ Ｐゴシック" charset="0"/>
                <a:cs typeface="ＭＳ Ｐゴシック" charset="0"/>
              </a:rPr>
              <a:pPr fontAlgn="base">
                <a:spcBef>
                  <a:spcPct val="0"/>
                </a:spcBef>
                <a:spcAft>
                  <a:spcPct val="0"/>
                </a:spcAft>
              </a:pPr>
              <a:t>05-05-14</a:t>
            </a:fld>
            <a:endParaRPr lang="nl-NL" smtClean="0">
              <a:latin typeface="Arial" charset="0"/>
              <a:ea typeface="ＭＳ Ｐゴシック" charset="0"/>
              <a:cs typeface="ＭＳ Ｐゴシック" charset="0"/>
            </a:endParaRPr>
          </a:p>
        </p:txBody>
      </p:sp>
      <p:sp>
        <p:nvSpPr>
          <p:cNvPr id="5" name="Footer Placeholder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a:defRPr sz="1200">
                <a:solidFill>
                  <a:prstClr val="black">
                    <a:tint val="75000"/>
                  </a:prstClr>
                </a:solidFill>
                <a:latin typeface="Arial" charset="0"/>
                <a:ea typeface="+mn-ea"/>
                <a:cs typeface="+mn-cs"/>
              </a:defRPr>
            </a:lvl1pPr>
          </a:lstStyle>
          <a:p>
            <a:pPr fontAlgn="base">
              <a:spcBef>
                <a:spcPct val="0"/>
              </a:spcBef>
              <a:spcAft>
                <a:spcPct val="0"/>
              </a:spcAft>
              <a:defRPr/>
            </a:pPr>
            <a:endParaRPr lang="nl-NL"/>
          </a:p>
        </p:txBody>
      </p:sp>
      <p:sp>
        <p:nvSpPr>
          <p:cNvPr id="6" name="Slide Number Placeholder 5"/>
          <p:cNvSpPr>
            <a:spLocks noGrp="1"/>
          </p:cNvSpPr>
          <p:nvPr>
            <p:ph type="sldNum" sz="quarter" idx="4"/>
          </p:nvPr>
        </p:nvSpPr>
        <p:spPr>
          <a:xfrm>
            <a:off x="6553200" y="6356352"/>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defRPr>
            </a:lvl1pPr>
          </a:lstStyle>
          <a:p>
            <a:pPr fontAlgn="base">
              <a:spcBef>
                <a:spcPct val="0"/>
              </a:spcBef>
              <a:spcAft>
                <a:spcPct val="0"/>
              </a:spcAft>
            </a:pPr>
            <a:fld id="{9A77A0B4-5A44-B04D-A178-B1C1EBEAA5F5}" type="slidenum">
              <a:rPr lang="nl-NL" smtClean="0">
                <a:latin typeface="Arial" charset="0"/>
                <a:ea typeface="ＭＳ Ｐゴシック" charset="0"/>
                <a:cs typeface="ＭＳ Ｐゴシック" charset="0"/>
              </a:rPr>
              <a:pPr fontAlgn="base">
                <a:spcBef>
                  <a:spcPct val="0"/>
                </a:spcBef>
                <a:spcAft>
                  <a:spcPct val="0"/>
                </a:spcAft>
              </a:pPr>
              <a:t>‹nr.›</a:t>
            </a:fld>
            <a:endParaRPr lang="nl-NL" smtClean="0">
              <a:latin typeface="Arial" charset="0"/>
              <a:ea typeface="ＭＳ Ｐゴシック" charset="0"/>
              <a:cs typeface="ＭＳ Ｐゴシック" charset="0"/>
            </a:endParaRPr>
          </a:p>
        </p:txBody>
      </p:sp>
    </p:spTree>
    <p:extLst>
      <p:ext uri="{BB962C8B-B14F-4D97-AF65-F5344CB8AC3E}">
        <p14:creationId xmlns:p14="http://schemas.microsoft.com/office/powerpoint/2010/main" val="894198754"/>
      </p:ext>
    </p:extLst>
  </p:cSld>
  <p:clrMap bg1="lt1" tx1="dk1" bg2="lt2" tx2="dk2" accent1="accent1" accent2="accent2" accent3="accent3" accent4="accent4" accent5="accent5" accent6="accent6" hlink="hlink" folHlink="folHlink"/>
  <p:sldLayoutIdLst>
    <p:sldLayoutId id="2147483707" r:id="rId1"/>
  </p:sldLayoutIdLst>
  <p:txStyles>
    <p:titleStyle>
      <a:lvl1pPr algn="ctr" defTabSz="457200" rtl="0" eaLnBrk="0" fontAlgn="base" hangingPunct="0">
        <a:spcBef>
          <a:spcPct val="0"/>
        </a:spcBef>
        <a:spcAft>
          <a:spcPct val="0"/>
        </a:spcAft>
        <a:defRPr sz="4400" kern="1200">
          <a:solidFill>
            <a:schemeClr val="tx1"/>
          </a:solidFill>
          <a:latin typeface="+mj-lt"/>
          <a:ea typeface="ＭＳ Ｐゴシック" pitchFamily="-108" charset="-128"/>
          <a:cs typeface="ＭＳ Ｐゴシック" pitchFamily="-108" charset="-128"/>
        </a:defRPr>
      </a:lvl1pPr>
      <a:lvl2pPr algn="ctr" defTabSz="457200" rtl="0" eaLnBrk="0" fontAlgn="base" hangingPunct="0">
        <a:spcBef>
          <a:spcPct val="0"/>
        </a:spcBef>
        <a:spcAft>
          <a:spcPct val="0"/>
        </a:spcAft>
        <a:defRPr sz="4400">
          <a:solidFill>
            <a:schemeClr val="tx1"/>
          </a:solidFill>
          <a:latin typeface="Calibri" pitchFamily="-108" charset="0"/>
          <a:ea typeface="ＭＳ Ｐゴシック" pitchFamily="-108" charset="-128"/>
          <a:cs typeface="ＭＳ Ｐゴシック" pitchFamily="-108" charset="-128"/>
        </a:defRPr>
      </a:lvl2pPr>
      <a:lvl3pPr algn="ctr" defTabSz="457200" rtl="0" eaLnBrk="0" fontAlgn="base" hangingPunct="0">
        <a:spcBef>
          <a:spcPct val="0"/>
        </a:spcBef>
        <a:spcAft>
          <a:spcPct val="0"/>
        </a:spcAft>
        <a:defRPr sz="4400">
          <a:solidFill>
            <a:schemeClr val="tx1"/>
          </a:solidFill>
          <a:latin typeface="Calibri" pitchFamily="-108" charset="0"/>
          <a:ea typeface="ＭＳ Ｐゴシック" pitchFamily="-108" charset="-128"/>
          <a:cs typeface="ＭＳ Ｐゴシック" pitchFamily="-108" charset="-128"/>
        </a:defRPr>
      </a:lvl3pPr>
      <a:lvl4pPr algn="ctr" defTabSz="457200" rtl="0" eaLnBrk="0" fontAlgn="base" hangingPunct="0">
        <a:spcBef>
          <a:spcPct val="0"/>
        </a:spcBef>
        <a:spcAft>
          <a:spcPct val="0"/>
        </a:spcAft>
        <a:defRPr sz="4400">
          <a:solidFill>
            <a:schemeClr val="tx1"/>
          </a:solidFill>
          <a:latin typeface="Calibri" pitchFamily="-108" charset="0"/>
          <a:ea typeface="ＭＳ Ｐゴシック" pitchFamily="-108" charset="-128"/>
          <a:cs typeface="ＭＳ Ｐゴシック" pitchFamily="-108" charset="-128"/>
        </a:defRPr>
      </a:lvl4pPr>
      <a:lvl5pPr algn="ctr" defTabSz="457200" rtl="0" eaLnBrk="0" fontAlgn="base" hangingPunct="0">
        <a:spcBef>
          <a:spcPct val="0"/>
        </a:spcBef>
        <a:spcAft>
          <a:spcPct val="0"/>
        </a:spcAft>
        <a:defRPr sz="4400">
          <a:solidFill>
            <a:schemeClr val="tx1"/>
          </a:solidFill>
          <a:latin typeface="Calibri" pitchFamily="-108" charset="0"/>
          <a:ea typeface="ＭＳ Ｐゴシック" pitchFamily="-108" charset="-128"/>
          <a:cs typeface="ＭＳ Ｐゴシック" pitchFamily="-108" charset="-128"/>
        </a:defRPr>
      </a:lvl5pPr>
      <a:lvl6pPr marL="457200" algn="ctr" defTabSz="457200" rtl="0" fontAlgn="base">
        <a:spcBef>
          <a:spcPct val="0"/>
        </a:spcBef>
        <a:spcAft>
          <a:spcPct val="0"/>
        </a:spcAft>
        <a:defRPr sz="4400">
          <a:solidFill>
            <a:schemeClr val="tx1"/>
          </a:solidFill>
          <a:latin typeface="Calibri" pitchFamily="-108" charset="0"/>
          <a:ea typeface="ＭＳ Ｐゴシック" pitchFamily="-108" charset="-128"/>
          <a:cs typeface="ＭＳ Ｐゴシック" pitchFamily="-108" charset="-128"/>
        </a:defRPr>
      </a:lvl6pPr>
      <a:lvl7pPr marL="914400" algn="ctr" defTabSz="457200" rtl="0" fontAlgn="base">
        <a:spcBef>
          <a:spcPct val="0"/>
        </a:spcBef>
        <a:spcAft>
          <a:spcPct val="0"/>
        </a:spcAft>
        <a:defRPr sz="4400">
          <a:solidFill>
            <a:schemeClr val="tx1"/>
          </a:solidFill>
          <a:latin typeface="Calibri" pitchFamily="-108" charset="0"/>
          <a:ea typeface="ＭＳ Ｐゴシック" pitchFamily="-108" charset="-128"/>
          <a:cs typeface="ＭＳ Ｐゴシック" pitchFamily="-108" charset="-128"/>
        </a:defRPr>
      </a:lvl7pPr>
      <a:lvl8pPr marL="1371600" algn="ctr" defTabSz="457200" rtl="0" fontAlgn="base">
        <a:spcBef>
          <a:spcPct val="0"/>
        </a:spcBef>
        <a:spcAft>
          <a:spcPct val="0"/>
        </a:spcAft>
        <a:defRPr sz="4400">
          <a:solidFill>
            <a:schemeClr val="tx1"/>
          </a:solidFill>
          <a:latin typeface="Calibri" pitchFamily="-108" charset="0"/>
          <a:ea typeface="ＭＳ Ｐゴシック" pitchFamily="-108" charset="-128"/>
          <a:cs typeface="ＭＳ Ｐゴシック" pitchFamily="-108" charset="-128"/>
        </a:defRPr>
      </a:lvl8pPr>
      <a:lvl9pPr marL="1828800" algn="ctr" defTabSz="457200" rtl="0" fontAlgn="base">
        <a:spcBef>
          <a:spcPct val="0"/>
        </a:spcBef>
        <a:spcAft>
          <a:spcPct val="0"/>
        </a:spcAft>
        <a:defRPr sz="4400">
          <a:solidFill>
            <a:schemeClr val="tx1"/>
          </a:solidFill>
          <a:latin typeface="Calibri" pitchFamily="-108" charset="0"/>
          <a:ea typeface="ＭＳ Ｐゴシック" pitchFamily="-108" charset="-128"/>
          <a:cs typeface="ＭＳ Ｐゴシック" pitchFamily="-108" charset="-128"/>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pitchFamily="-108" charset="-128"/>
          <a:cs typeface="ＭＳ Ｐゴシック" pitchFamily="-108"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pitchFamily="-108"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pitchFamily="-108"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pitchFamily="-108"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pitchFamily="-108"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ChangeArrowheads="1"/>
          </p:cNvSpPr>
          <p:nvPr/>
        </p:nvSpPr>
        <p:spPr bwMode="auto">
          <a:xfrm>
            <a:off x="609600" y="6553200"/>
            <a:ext cx="8534400" cy="304800"/>
          </a:xfrm>
          <a:prstGeom prst="rect">
            <a:avLst/>
          </a:prstGeom>
          <a:solidFill>
            <a:srgbClr val="FFCC00"/>
          </a:solidFill>
          <a:ln w="9525">
            <a:noFill/>
            <a:miter lim="800000"/>
            <a:headEnd/>
            <a:tailEnd/>
          </a:ln>
          <a:effectLst/>
        </p:spPr>
        <p:txBody>
          <a:bodyPr wrap="none" anchor="ctr"/>
          <a:lstStyle/>
          <a:p>
            <a:pPr fontAlgn="base">
              <a:spcBef>
                <a:spcPct val="0"/>
              </a:spcBef>
              <a:spcAft>
                <a:spcPct val="0"/>
              </a:spcAft>
            </a:pPr>
            <a:endParaRPr lang="en-US" sz="2400" baseline="-25000" smtClean="0">
              <a:solidFill>
                <a:srgbClr val="000000"/>
              </a:solidFill>
              <a:latin typeface="Times New Roman" charset="0"/>
              <a:ea typeface="ＭＳ Ｐゴシック" charset="0"/>
              <a:cs typeface="ＭＳ Ｐゴシック" charset="0"/>
            </a:endParaRPr>
          </a:p>
        </p:txBody>
      </p:sp>
      <p:sp>
        <p:nvSpPr>
          <p:cNvPr id="1027" name="Rectangle 3"/>
          <p:cNvSpPr>
            <a:spLocks noGrp="1" noChangeArrowheads="1"/>
          </p:cNvSpPr>
          <p:nvPr>
            <p:ph type="title"/>
          </p:nvPr>
        </p:nvSpPr>
        <p:spPr bwMode="auto">
          <a:xfrm>
            <a:off x="1219225" y="385768"/>
            <a:ext cx="6353175" cy="757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0" tIns="0" rIns="0" bIns="0" numCol="1" anchor="b" anchorCtr="0" compatLnSpc="1">
            <a:prstTxWarp prst="textNoShape">
              <a:avLst/>
            </a:prstTxWarp>
          </a:bodyPr>
          <a:lstStyle/>
          <a:p>
            <a:pPr lvl="0"/>
            <a:r>
              <a:rPr lang="nl-NL"/>
              <a:t>Klik hier om de kop te wijzigen</a:t>
            </a:r>
          </a:p>
        </p:txBody>
      </p:sp>
      <p:sp>
        <p:nvSpPr>
          <p:cNvPr id="1028" name="Rectangle 4"/>
          <p:cNvSpPr>
            <a:spLocks noGrp="1" noChangeArrowheads="1"/>
          </p:cNvSpPr>
          <p:nvPr>
            <p:ph type="body" idx="1"/>
          </p:nvPr>
        </p:nvSpPr>
        <p:spPr bwMode="auto">
          <a:xfrm>
            <a:off x="1219200" y="1219200"/>
            <a:ext cx="73152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0" tIns="180000" rIns="0" bIns="0" numCol="1" anchor="t" anchorCtr="0" compatLnSpc="1">
            <a:prstTxWarp prst="textNoShape">
              <a:avLst/>
            </a:prstTxWarp>
          </a:bodyPr>
          <a:lstStyle/>
          <a:p>
            <a:pPr lvl="0"/>
            <a:r>
              <a:rPr lang="en-US"/>
              <a:t>Klik hier om de tekst te wijzigen</a:t>
            </a:r>
            <a:endParaRPr lang="nl-NL"/>
          </a:p>
          <a:p>
            <a:pPr lvl="1"/>
            <a:r>
              <a:rPr lang="en-US"/>
              <a:t>Subparagraaf</a:t>
            </a:r>
            <a:endParaRPr lang="nl-NL"/>
          </a:p>
          <a:p>
            <a:pPr lvl="2"/>
            <a:r>
              <a:rPr lang="en-US"/>
              <a:t>Subparagraaf</a:t>
            </a:r>
            <a:endParaRPr lang="nl-NL"/>
          </a:p>
          <a:p>
            <a:pPr lvl="3"/>
            <a:r>
              <a:rPr lang="en-US"/>
              <a:t>Subparagraaf</a:t>
            </a:r>
            <a:endParaRPr lang="nl-NL"/>
          </a:p>
          <a:p>
            <a:pPr lvl="4"/>
            <a:r>
              <a:rPr lang="en-US"/>
              <a:t>Subparagraaf</a:t>
            </a:r>
            <a:endParaRPr lang="nl-NL"/>
          </a:p>
        </p:txBody>
      </p:sp>
      <p:sp>
        <p:nvSpPr>
          <p:cNvPr id="4101" name="Rectangle 5"/>
          <p:cNvSpPr>
            <a:spLocks noGrp="1" noChangeArrowheads="1"/>
          </p:cNvSpPr>
          <p:nvPr>
            <p:ph type="ftr" sz="quarter" idx="3"/>
          </p:nvPr>
        </p:nvSpPr>
        <p:spPr bwMode="auto">
          <a:xfrm>
            <a:off x="1219225" y="0"/>
            <a:ext cx="6353175" cy="304800"/>
          </a:xfrm>
          <a:prstGeom prst="rect">
            <a:avLst/>
          </a:prstGeom>
          <a:noFill/>
          <a:ln w="9525">
            <a:noFill/>
            <a:miter lim="800000"/>
            <a:headEnd/>
            <a:tailEnd/>
          </a:ln>
          <a:effectLst/>
        </p:spPr>
        <p:txBody>
          <a:bodyPr vert="horz" wrap="square" lIns="0" tIns="45720" rIns="91440" bIns="45720" numCol="1" anchor="b" anchorCtr="0" compatLnSpc="1">
            <a:prstTxWarp prst="textNoShape">
              <a:avLst/>
            </a:prstTxWarp>
          </a:bodyPr>
          <a:lstStyle>
            <a:lvl1pPr>
              <a:defRPr sz="1000" baseline="0">
                <a:latin typeface="Lucida Sans Unicode" charset="0"/>
              </a:defRPr>
            </a:lvl1pPr>
          </a:lstStyle>
          <a:p>
            <a:pPr fontAlgn="base">
              <a:spcBef>
                <a:spcPct val="0"/>
              </a:spcBef>
              <a:spcAft>
                <a:spcPct val="0"/>
              </a:spcAft>
            </a:pPr>
            <a:endParaRPr lang="nl-NL" smtClean="0">
              <a:solidFill>
                <a:srgbClr val="000000"/>
              </a:solidFill>
              <a:ea typeface="ＭＳ Ｐゴシック" charset="0"/>
              <a:cs typeface="ＭＳ Ｐゴシック" charset="0"/>
            </a:endParaRPr>
          </a:p>
        </p:txBody>
      </p:sp>
      <p:sp>
        <p:nvSpPr>
          <p:cNvPr id="4102" name="Rectangle 6"/>
          <p:cNvSpPr>
            <a:spLocks noGrp="1" noChangeArrowheads="1"/>
          </p:cNvSpPr>
          <p:nvPr>
            <p:ph type="sldNum" sz="quarter" idx="4"/>
          </p:nvPr>
        </p:nvSpPr>
        <p:spPr bwMode="auto">
          <a:xfrm>
            <a:off x="8534400" y="6553200"/>
            <a:ext cx="609600" cy="304800"/>
          </a:xfrm>
          <a:prstGeom prst="rect">
            <a:avLst/>
          </a:prstGeom>
          <a:noFill/>
          <a:ln w="9525">
            <a:noFill/>
            <a:miter lim="800000"/>
            <a:headEnd/>
            <a:tailEnd/>
          </a:ln>
          <a:effectLst/>
        </p:spPr>
        <p:txBody>
          <a:bodyPr vert="horz" wrap="square" lIns="91440" tIns="45720" rIns="91440" bIns="45720" numCol="1" anchor="ctr" anchorCtr="1" compatLnSpc="1">
            <a:prstTxWarp prst="textNoShape">
              <a:avLst/>
            </a:prstTxWarp>
          </a:bodyPr>
          <a:lstStyle>
            <a:lvl1pPr algn="r">
              <a:defRPr sz="1000" baseline="0">
                <a:latin typeface="Lucida Sans Unicode" charset="0"/>
              </a:defRPr>
            </a:lvl1pPr>
          </a:lstStyle>
          <a:p>
            <a:pPr fontAlgn="base">
              <a:spcBef>
                <a:spcPct val="0"/>
              </a:spcBef>
              <a:spcAft>
                <a:spcPct val="0"/>
              </a:spcAft>
            </a:pPr>
            <a:fld id="{5014C113-6775-FA4F-BB5A-B0A3E711C594}" type="slidenum">
              <a:rPr lang="nl-NL" smtClean="0">
                <a:solidFill>
                  <a:srgbClr val="000000"/>
                </a:solidFill>
                <a:ea typeface="ＭＳ Ｐゴシック" charset="0"/>
                <a:cs typeface="ＭＳ Ｐゴシック" charset="0"/>
              </a:rPr>
              <a:pPr fontAlgn="base">
                <a:spcBef>
                  <a:spcPct val="0"/>
                </a:spcBef>
                <a:spcAft>
                  <a:spcPct val="0"/>
                </a:spcAft>
              </a:pPr>
              <a:t>‹nr.›</a:t>
            </a:fld>
            <a:endParaRPr lang="nl-NL" smtClean="0">
              <a:solidFill>
                <a:srgbClr val="000000"/>
              </a:solidFill>
              <a:ea typeface="ＭＳ Ｐゴシック" charset="0"/>
              <a:cs typeface="ＭＳ Ｐゴシック" charset="0"/>
            </a:endParaRPr>
          </a:p>
        </p:txBody>
      </p:sp>
      <p:sp>
        <p:nvSpPr>
          <p:cNvPr id="4103" name="Rectangle 7"/>
          <p:cNvSpPr>
            <a:spLocks noChangeArrowheads="1"/>
          </p:cNvSpPr>
          <p:nvPr/>
        </p:nvSpPr>
        <p:spPr bwMode="auto">
          <a:xfrm flipH="1">
            <a:off x="0" y="1219200"/>
            <a:ext cx="609600" cy="2667000"/>
          </a:xfrm>
          <a:prstGeom prst="rect">
            <a:avLst/>
          </a:prstGeom>
          <a:solidFill>
            <a:srgbClr val="CC3333"/>
          </a:solidFill>
          <a:ln w="9525">
            <a:noFill/>
            <a:miter lim="800000"/>
            <a:headEnd/>
            <a:tailEnd/>
          </a:ln>
          <a:effectLst/>
        </p:spPr>
        <p:txBody>
          <a:bodyPr wrap="none" anchor="ctr"/>
          <a:lstStyle/>
          <a:p>
            <a:pPr fontAlgn="base">
              <a:spcBef>
                <a:spcPct val="0"/>
              </a:spcBef>
              <a:spcAft>
                <a:spcPct val="0"/>
              </a:spcAft>
            </a:pPr>
            <a:endParaRPr lang="en-US" sz="2400" baseline="-25000" smtClean="0">
              <a:solidFill>
                <a:srgbClr val="000000"/>
              </a:solidFill>
              <a:latin typeface="Times New Roman" charset="0"/>
              <a:ea typeface="ＭＳ Ｐゴシック" charset="0"/>
              <a:cs typeface="ＭＳ Ｐゴシック" charset="0"/>
            </a:endParaRPr>
          </a:p>
        </p:txBody>
      </p:sp>
      <p:sp>
        <p:nvSpPr>
          <p:cNvPr id="4104" name="Rectangle 8"/>
          <p:cNvSpPr>
            <a:spLocks noGrp="1" noChangeArrowheads="1"/>
          </p:cNvSpPr>
          <p:nvPr>
            <p:ph type="dt" sz="half" idx="2"/>
          </p:nvPr>
        </p:nvSpPr>
        <p:spPr bwMode="auto">
          <a:xfrm>
            <a:off x="1219200" y="6553200"/>
            <a:ext cx="1905000" cy="3048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800" baseline="0">
                <a:latin typeface="Lucida Sans Unicode" charset="0"/>
              </a:defRPr>
            </a:lvl1pPr>
          </a:lstStyle>
          <a:p>
            <a:pPr fontAlgn="base">
              <a:spcBef>
                <a:spcPct val="0"/>
              </a:spcBef>
              <a:spcAft>
                <a:spcPct val="0"/>
              </a:spcAft>
            </a:pPr>
            <a:endParaRPr lang="nl-NL" smtClean="0">
              <a:solidFill>
                <a:srgbClr val="000000"/>
              </a:solidFill>
              <a:ea typeface="ＭＳ Ｐゴシック" charset="0"/>
              <a:cs typeface="ＭＳ Ｐゴシック" charset="0"/>
            </a:endParaRPr>
          </a:p>
        </p:txBody>
      </p:sp>
      <p:pic>
        <p:nvPicPr>
          <p:cNvPr id="1033" name="Picture 9"/>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772402" y="360378"/>
            <a:ext cx="1196975" cy="677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24804169"/>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ransition xmlns:p14="http://schemas.microsoft.com/office/powerpoint/2010/main">
    <p:wipe/>
  </p:transition>
  <p:txStyles>
    <p:titleStyle>
      <a:lvl1pPr algn="l" rtl="0" eaLnBrk="0" fontAlgn="base" hangingPunct="0">
        <a:spcBef>
          <a:spcPct val="0"/>
        </a:spcBef>
        <a:spcAft>
          <a:spcPct val="0"/>
        </a:spcAft>
        <a:defRPr sz="2400">
          <a:solidFill>
            <a:srgbClr val="CC3333"/>
          </a:solidFill>
          <a:latin typeface="+mj-lt"/>
          <a:ea typeface="ＭＳ Ｐゴシック" charset="0"/>
          <a:cs typeface="ＭＳ Ｐゴシック" charset="0"/>
        </a:defRPr>
      </a:lvl1pPr>
      <a:lvl2pPr algn="l" rtl="0" eaLnBrk="0" fontAlgn="base" hangingPunct="0">
        <a:spcBef>
          <a:spcPct val="0"/>
        </a:spcBef>
        <a:spcAft>
          <a:spcPct val="0"/>
        </a:spcAft>
        <a:defRPr sz="2400">
          <a:solidFill>
            <a:srgbClr val="CC3333"/>
          </a:solidFill>
          <a:latin typeface="Lucida Sans Unicode" pitchFamily="-84" charset="0"/>
          <a:ea typeface="ＭＳ Ｐゴシック" charset="0"/>
          <a:cs typeface="ＭＳ Ｐゴシック" charset="0"/>
        </a:defRPr>
      </a:lvl2pPr>
      <a:lvl3pPr algn="l" rtl="0" eaLnBrk="0" fontAlgn="base" hangingPunct="0">
        <a:spcBef>
          <a:spcPct val="0"/>
        </a:spcBef>
        <a:spcAft>
          <a:spcPct val="0"/>
        </a:spcAft>
        <a:defRPr sz="2400">
          <a:solidFill>
            <a:srgbClr val="CC3333"/>
          </a:solidFill>
          <a:latin typeface="Lucida Sans Unicode" pitchFamily="-84" charset="0"/>
          <a:ea typeface="ＭＳ Ｐゴシック" charset="0"/>
          <a:cs typeface="ＭＳ Ｐゴシック" charset="0"/>
        </a:defRPr>
      </a:lvl3pPr>
      <a:lvl4pPr algn="l" rtl="0" eaLnBrk="0" fontAlgn="base" hangingPunct="0">
        <a:spcBef>
          <a:spcPct val="0"/>
        </a:spcBef>
        <a:spcAft>
          <a:spcPct val="0"/>
        </a:spcAft>
        <a:defRPr sz="2400">
          <a:solidFill>
            <a:srgbClr val="CC3333"/>
          </a:solidFill>
          <a:latin typeface="Lucida Sans Unicode" pitchFamily="-84" charset="0"/>
          <a:ea typeface="ＭＳ Ｐゴシック" charset="0"/>
          <a:cs typeface="ＭＳ Ｐゴシック" charset="0"/>
        </a:defRPr>
      </a:lvl4pPr>
      <a:lvl5pPr algn="l" rtl="0" eaLnBrk="0" fontAlgn="base" hangingPunct="0">
        <a:spcBef>
          <a:spcPct val="0"/>
        </a:spcBef>
        <a:spcAft>
          <a:spcPct val="0"/>
        </a:spcAft>
        <a:defRPr sz="2400">
          <a:solidFill>
            <a:srgbClr val="CC3333"/>
          </a:solidFill>
          <a:latin typeface="Lucida Sans Unicode" pitchFamily="-84" charset="0"/>
          <a:ea typeface="ＭＳ Ｐゴシック" charset="0"/>
          <a:cs typeface="ＭＳ Ｐゴシック" charset="0"/>
        </a:defRPr>
      </a:lvl5pPr>
      <a:lvl6pPr marL="457200" algn="l" rtl="0" fontAlgn="base">
        <a:spcBef>
          <a:spcPct val="0"/>
        </a:spcBef>
        <a:spcAft>
          <a:spcPct val="0"/>
        </a:spcAft>
        <a:defRPr sz="2400">
          <a:solidFill>
            <a:srgbClr val="CC3333"/>
          </a:solidFill>
          <a:latin typeface="Lucida Sans Unicode" pitchFamily="-84" charset="0"/>
        </a:defRPr>
      </a:lvl6pPr>
      <a:lvl7pPr marL="914400" algn="l" rtl="0" fontAlgn="base">
        <a:spcBef>
          <a:spcPct val="0"/>
        </a:spcBef>
        <a:spcAft>
          <a:spcPct val="0"/>
        </a:spcAft>
        <a:defRPr sz="2400">
          <a:solidFill>
            <a:srgbClr val="CC3333"/>
          </a:solidFill>
          <a:latin typeface="Lucida Sans Unicode" pitchFamily="-84" charset="0"/>
        </a:defRPr>
      </a:lvl7pPr>
      <a:lvl8pPr marL="1371600" algn="l" rtl="0" fontAlgn="base">
        <a:spcBef>
          <a:spcPct val="0"/>
        </a:spcBef>
        <a:spcAft>
          <a:spcPct val="0"/>
        </a:spcAft>
        <a:defRPr sz="2400">
          <a:solidFill>
            <a:srgbClr val="CC3333"/>
          </a:solidFill>
          <a:latin typeface="Lucida Sans Unicode" pitchFamily="-84" charset="0"/>
        </a:defRPr>
      </a:lvl8pPr>
      <a:lvl9pPr marL="1828800" algn="l" rtl="0" fontAlgn="base">
        <a:spcBef>
          <a:spcPct val="0"/>
        </a:spcBef>
        <a:spcAft>
          <a:spcPct val="0"/>
        </a:spcAft>
        <a:defRPr sz="2400">
          <a:solidFill>
            <a:srgbClr val="CC3333"/>
          </a:solidFill>
          <a:latin typeface="Lucida Sans Unicode" pitchFamily="-84" charset="0"/>
        </a:defRPr>
      </a:lvl9pPr>
    </p:titleStyle>
    <p:bodyStyle>
      <a:lvl1pPr marL="381000" indent="-381000" algn="l" rtl="0" eaLnBrk="0" fontAlgn="base" hangingPunct="0">
        <a:lnSpc>
          <a:spcPct val="120000"/>
        </a:lnSpc>
        <a:spcBef>
          <a:spcPct val="20000"/>
        </a:spcBef>
        <a:spcAft>
          <a:spcPct val="20000"/>
        </a:spcAft>
        <a:buClr>
          <a:schemeClr val="tx1"/>
        </a:buClr>
        <a:buChar char="•"/>
        <a:defRPr sz="2000">
          <a:solidFill>
            <a:schemeClr val="tx1"/>
          </a:solidFill>
          <a:latin typeface="+mn-lt"/>
          <a:ea typeface="ＭＳ Ｐゴシック" charset="0"/>
          <a:cs typeface="ＭＳ Ｐゴシック" charset="0"/>
        </a:defRPr>
      </a:lvl1pPr>
      <a:lvl2pPr marL="723900" indent="-342900" algn="l" rtl="0" eaLnBrk="0" fontAlgn="base" hangingPunct="0">
        <a:lnSpc>
          <a:spcPct val="120000"/>
        </a:lnSpc>
        <a:spcBef>
          <a:spcPct val="20000"/>
        </a:spcBef>
        <a:spcAft>
          <a:spcPct val="20000"/>
        </a:spcAft>
        <a:buClr>
          <a:schemeClr val="tx1"/>
        </a:buClr>
        <a:buChar char="•"/>
        <a:defRPr sz="2800">
          <a:solidFill>
            <a:schemeClr val="tx1"/>
          </a:solidFill>
          <a:latin typeface="+mn-lt"/>
          <a:ea typeface="ＭＳ Ｐゴシック" pitchFamily="-84" charset="-128"/>
        </a:defRPr>
      </a:lvl2pPr>
      <a:lvl3pPr marL="1066800" indent="-304800" algn="l" rtl="0" eaLnBrk="0" fontAlgn="base" hangingPunct="0">
        <a:lnSpc>
          <a:spcPct val="120000"/>
        </a:lnSpc>
        <a:spcBef>
          <a:spcPct val="20000"/>
        </a:spcBef>
        <a:spcAft>
          <a:spcPct val="20000"/>
        </a:spcAft>
        <a:buClr>
          <a:srgbClr val="CC3333"/>
        </a:buClr>
        <a:buChar char="•"/>
        <a:defRPr sz="1600">
          <a:solidFill>
            <a:srgbClr val="CC3333"/>
          </a:solidFill>
          <a:latin typeface="+mn-lt"/>
          <a:ea typeface="ＭＳ Ｐゴシック" pitchFamily="-84" charset="-128"/>
        </a:defRPr>
      </a:lvl3pPr>
      <a:lvl4pPr marL="1447800" indent="-304800" algn="l" rtl="0" eaLnBrk="0" fontAlgn="base" hangingPunct="0">
        <a:lnSpc>
          <a:spcPct val="120000"/>
        </a:lnSpc>
        <a:spcBef>
          <a:spcPct val="20000"/>
        </a:spcBef>
        <a:spcAft>
          <a:spcPct val="20000"/>
        </a:spcAft>
        <a:buClr>
          <a:srgbClr val="CC3333"/>
        </a:buClr>
        <a:buChar char="•"/>
        <a:defRPr sz="1600">
          <a:solidFill>
            <a:srgbClr val="CC3333"/>
          </a:solidFill>
          <a:latin typeface="+mn-lt"/>
          <a:ea typeface="ＭＳ Ｐゴシック" pitchFamily="-84" charset="-128"/>
        </a:defRPr>
      </a:lvl4pPr>
      <a:lvl5pPr marL="1828800" indent="-304800" algn="l" rtl="0" eaLnBrk="0" fontAlgn="base" hangingPunct="0">
        <a:lnSpc>
          <a:spcPct val="120000"/>
        </a:lnSpc>
        <a:spcBef>
          <a:spcPct val="20000"/>
        </a:spcBef>
        <a:spcAft>
          <a:spcPct val="20000"/>
        </a:spcAft>
        <a:buClr>
          <a:srgbClr val="CC3333"/>
        </a:buClr>
        <a:buChar char="•"/>
        <a:defRPr sz="1600">
          <a:solidFill>
            <a:srgbClr val="CC3333"/>
          </a:solidFill>
          <a:latin typeface="+mn-lt"/>
          <a:ea typeface="ＭＳ Ｐゴシック" pitchFamily="-84" charset="-128"/>
        </a:defRPr>
      </a:lvl5pPr>
      <a:lvl6pPr marL="2286000" indent="-304800" algn="l" rtl="0" fontAlgn="base">
        <a:lnSpc>
          <a:spcPct val="120000"/>
        </a:lnSpc>
        <a:spcBef>
          <a:spcPct val="20000"/>
        </a:spcBef>
        <a:spcAft>
          <a:spcPct val="20000"/>
        </a:spcAft>
        <a:buClr>
          <a:srgbClr val="CC3333"/>
        </a:buClr>
        <a:buChar char="•"/>
        <a:defRPr sz="1600">
          <a:solidFill>
            <a:srgbClr val="CC3333"/>
          </a:solidFill>
          <a:latin typeface="+mn-lt"/>
          <a:ea typeface="ＭＳ Ｐゴシック" pitchFamily="-84" charset="-128"/>
        </a:defRPr>
      </a:lvl6pPr>
      <a:lvl7pPr marL="2743200" indent="-304800" algn="l" rtl="0" fontAlgn="base">
        <a:lnSpc>
          <a:spcPct val="120000"/>
        </a:lnSpc>
        <a:spcBef>
          <a:spcPct val="20000"/>
        </a:spcBef>
        <a:spcAft>
          <a:spcPct val="20000"/>
        </a:spcAft>
        <a:buClr>
          <a:srgbClr val="CC3333"/>
        </a:buClr>
        <a:buChar char="•"/>
        <a:defRPr sz="1600">
          <a:solidFill>
            <a:srgbClr val="CC3333"/>
          </a:solidFill>
          <a:latin typeface="+mn-lt"/>
          <a:ea typeface="ＭＳ Ｐゴシック" pitchFamily="-84" charset="-128"/>
        </a:defRPr>
      </a:lvl7pPr>
      <a:lvl8pPr marL="3200400" indent="-304800" algn="l" rtl="0" fontAlgn="base">
        <a:lnSpc>
          <a:spcPct val="120000"/>
        </a:lnSpc>
        <a:spcBef>
          <a:spcPct val="20000"/>
        </a:spcBef>
        <a:spcAft>
          <a:spcPct val="20000"/>
        </a:spcAft>
        <a:buClr>
          <a:srgbClr val="CC3333"/>
        </a:buClr>
        <a:buChar char="•"/>
        <a:defRPr sz="1600">
          <a:solidFill>
            <a:srgbClr val="CC3333"/>
          </a:solidFill>
          <a:latin typeface="+mn-lt"/>
          <a:ea typeface="ＭＳ Ｐゴシック" pitchFamily="-84" charset="-128"/>
        </a:defRPr>
      </a:lvl8pPr>
      <a:lvl9pPr marL="3657600" indent="-304800" algn="l" rtl="0" fontAlgn="base">
        <a:lnSpc>
          <a:spcPct val="120000"/>
        </a:lnSpc>
        <a:spcBef>
          <a:spcPct val="20000"/>
        </a:spcBef>
        <a:spcAft>
          <a:spcPct val="20000"/>
        </a:spcAft>
        <a:buClr>
          <a:srgbClr val="CC3333"/>
        </a:buClr>
        <a:buChar char="•"/>
        <a:defRPr sz="1600">
          <a:solidFill>
            <a:srgbClr val="CC3333"/>
          </a:solidFill>
          <a:latin typeface="+mn-lt"/>
          <a:ea typeface="ＭＳ Ｐゴシック" pitchFamily="-84"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9"/>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18" tIns="45710" rIns="91418" bIns="45710" numCol="1" anchor="ctr" anchorCtr="0" compatLnSpc="1">
            <a:prstTxWarp prst="textNoShape">
              <a:avLst/>
            </a:prstTxWarp>
          </a:bodyPr>
          <a:lstStyle/>
          <a:p>
            <a:pPr lvl="0"/>
            <a:r>
              <a:rPr lang="en-US"/>
              <a:t>Click to edit Master title style</a:t>
            </a:r>
            <a:endParaRPr lang="nl-NL"/>
          </a:p>
        </p:txBody>
      </p:sp>
      <p:sp>
        <p:nvSpPr>
          <p:cNvPr id="1027" name="Text Placeholder 2"/>
          <p:cNvSpPr>
            <a:spLocks noGrp="1"/>
          </p:cNvSpPr>
          <p:nvPr>
            <p:ph type="body" idx="1"/>
          </p:nvPr>
        </p:nvSpPr>
        <p:spPr bwMode="auto">
          <a:xfrm>
            <a:off x="457200" y="1600205"/>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18" tIns="45710" rIns="91418" bIns="4571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4" name="Date Placeholder 3"/>
          <p:cNvSpPr>
            <a:spLocks noGrp="1"/>
          </p:cNvSpPr>
          <p:nvPr>
            <p:ph type="dt" sz="half" idx="2"/>
          </p:nvPr>
        </p:nvSpPr>
        <p:spPr>
          <a:xfrm>
            <a:off x="457200" y="6356352"/>
            <a:ext cx="2133600" cy="365125"/>
          </a:xfrm>
          <a:prstGeom prst="rect">
            <a:avLst/>
          </a:prstGeom>
        </p:spPr>
        <p:txBody>
          <a:bodyPr vert="horz" wrap="square" lIns="91418" tIns="45710" rIns="91418" bIns="45710" numCol="1" anchor="ctr" anchorCtr="0" compatLnSpc="1">
            <a:prstTxWarp prst="textNoShape">
              <a:avLst/>
            </a:prstTxWarp>
          </a:bodyPr>
          <a:lstStyle>
            <a:lvl1pPr>
              <a:defRPr sz="1200">
                <a:solidFill>
                  <a:srgbClr val="FFFFFF"/>
                </a:solidFill>
              </a:defRPr>
            </a:lvl1pPr>
          </a:lstStyle>
          <a:p>
            <a:pPr fontAlgn="base">
              <a:spcBef>
                <a:spcPct val="0"/>
              </a:spcBef>
              <a:spcAft>
                <a:spcPct val="0"/>
              </a:spcAft>
            </a:pPr>
            <a:fld id="{A5603AEE-87CE-E84D-8C9C-729021F8A6B2}" type="datetime1">
              <a:rPr lang="en-US" smtClean="0">
                <a:latin typeface="Arial" charset="0"/>
                <a:ea typeface="ＭＳ Ｐゴシック" charset="0"/>
                <a:cs typeface="ＭＳ Ｐゴシック" charset="0"/>
              </a:rPr>
              <a:pPr fontAlgn="base">
                <a:spcBef>
                  <a:spcPct val="0"/>
                </a:spcBef>
                <a:spcAft>
                  <a:spcPct val="0"/>
                </a:spcAft>
              </a:pPr>
              <a:t>05-05-14</a:t>
            </a:fld>
            <a:endParaRPr lang="nl-NL" smtClean="0">
              <a:latin typeface="Arial" charset="0"/>
              <a:ea typeface="ＭＳ Ｐゴシック" charset="0"/>
              <a:cs typeface="ＭＳ Ｐゴシック" charset="0"/>
            </a:endParaRPr>
          </a:p>
        </p:txBody>
      </p:sp>
      <p:sp>
        <p:nvSpPr>
          <p:cNvPr id="5" name="Footer Placeholder 4"/>
          <p:cNvSpPr>
            <a:spLocks noGrp="1"/>
          </p:cNvSpPr>
          <p:nvPr>
            <p:ph type="ftr" sz="quarter" idx="3"/>
          </p:nvPr>
        </p:nvSpPr>
        <p:spPr>
          <a:xfrm>
            <a:off x="3124200" y="6356352"/>
            <a:ext cx="2895600" cy="365125"/>
          </a:xfrm>
          <a:prstGeom prst="rect">
            <a:avLst/>
          </a:prstGeom>
        </p:spPr>
        <p:txBody>
          <a:bodyPr vert="horz" lIns="91418" tIns="45710" rIns="91418" bIns="45710" rtlCol="0" anchor="ctr"/>
          <a:lstStyle>
            <a:lvl1pPr algn="ctr">
              <a:defRPr sz="1200">
                <a:solidFill>
                  <a:schemeClr val="tx1">
                    <a:tint val="75000"/>
                  </a:schemeClr>
                </a:solidFill>
                <a:latin typeface="Arial" charset="0"/>
                <a:ea typeface="+mn-ea"/>
                <a:cs typeface="+mn-cs"/>
              </a:defRPr>
            </a:lvl1pPr>
          </a:lstStyle>
          <a:p>
            <a:pPr fontAlgn="base">
              <a:spcBef>
                <a:spcPct val="0"/>
              </a:spcBef>
              <a:spcAft>
                <a:spcPct val="0"/>
              </a:spcAft>
              <a:defRPr/>
            </a:pPr>
            <a:endParaRPr lang="nl-NL">
              <a:solidFill>
                <a:prstClr val="white">
                  <a:tint val="75000"/>
                </a:prstClr>
              </a:solidFill>
            </a:endParaRPr>
          </a:p>
        </p:txBody>
      </p:sp>
      <p:sp>
        <p:nvSpPr>
          <p:cNvPr id="6" name="Slide Number Placeholder 5"/>
          <p:cNvSpPr>
            <a:spLocks noGrp="1"/>
          </p:cNvSpPr>
          <p:nvPr>
            <p:ph type="sldNum" sz="quarter" idx="4"/>
          </p:nvPr>
        </p:nvSpPr>
        <p:spPr>
          <a:xfrm>
            <a:off x="6553200" y="6356352"/>
            <a:ext cx="2133600" cy="365125"/>
          </a:xfrm>
          <a:prstGeom prst="rect">
            <a:avLst/>
          </a:prstGeom>
        </p:spPr>
        <p:txBody>
          <a:bodyPr vert="horz" wrap="square" lIns="91418" tIns="45710" rIns="91418" bIns="45710" numCol="1" anchor="ctr" anchorCtr="0" compatLnSpc="1">
            <a:prstTxWarp prst="textNoShape">
              <a:avLst/>
            </a:prstTxWarp>
          </a:bodyPr>
          <a:lstStyle>
            <a:lvl1pPr algn="r">
              <a:defRPr sz="1200">
                <a:solidFill>
                  <a:srgbClr val="FFFFFF"/>
                </a:solidFill>
              </a:defRPr>
            </a:lvl1pPr>
          </a:lstStyle>
          <a:p>
            <a:pPr fontAlgn="base">
              <a:spcBef>
                <a:spcPct val="0"/>
              </a:spcBef>
              <a:spcAft>
                <a:spcPct val="0"/>
              </a:spcAft>
            </a:pPr>
            <a:fld id="{6E52E303-DA91-F74B-B615-D6716B12AA79}" type="slidenum">
              <a:rPr lang="nl-NL" smtClean="0">
                <a:latin typeface="Arial" charset="0"/>
                <a:ea typeface="ＭＳ Ｐゴシック" charset="0"/>
                <a:cs typeface="ＭＳ Ｐゴシック" charset="0"/>
              </a:rPr>
              <a:pPr fontAlgn="base">
                <a:spcBef>
                  <a:spcPct val="0"/>
                </a:spcBef>
                <a:spcAft>
                  <a:spcPct val="0"/>
                </a:spcAft>
              </a:pPr>
              <a:t>‹nr.›</a:t>
            </a:fld>
            <a:endParaRPr lang="nl-NL" smtClean="0">
              <a:latin typeface="Arial" charset="0"/>
              <a:ea typeface="ＭＳ Ｐゴシック" charset="0"/>
              <a:cs typeface="ＭＳ Ｐゴシック" charset="0"/>
            </a:endParaRPr>
          </a:p>
        </p:txBody>
      </p:sp>
    </p:spTree>
    <p:extLst>
      <p:ext uri="{BB962C8B-B14F-4D97-AF65-F5344CB8AC3E}">
        <p14:creationId xmlns:p14="http://schemas.microsoft.com/office/powerpoint/2010/main" val="545929912"/>
      </p:ext>
    </p:extLst>
  </p:cSld>
  <p:clrMap bg1="dk1" tx1="lt1" bg2="dk2" tx2="lt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Lst>
  <p:txStyles>
    <p:titleStyle>
      <a:lvl1pPr algn="ctr" defTabSz="455613" rtl="0" eaLnBrk="0" fontAlgn="base" hangingPunct="0">
        <a:spcBef>
          <a:spcPct val="0"/>
        </a:spcBef>
        <a:spcAft>
          <a:spcPct val="0"/>
        </a:spcAft>
        <a:defRPr sz="4400" kern="1200">
          <a:solidFill>
            <a:schemeClr val="tx1"/>
          </a:solidFill>
          <a:latin typeface="+mj-lt"/>
          <a:ea typeface="ＭＳ Ｐゴシック" pitchFamily="-1" charset="-128"/>
          <a:cs typeface="ＭＳ Ｐゴシック" pitchFamily="-1" charset="-128"/>
        </a:defRPr>
      </a:lvl1pPr>
      <a:lvl2pPr algn="ctr" defTabSz="455613" rtl="0" eaLnBrk="0" fontAlgn="base" hangingPunct="0">
        <a:spcBef>
          <a:spcPct val="0"/>
        </a:spcBef>
        <a:spcAft>
          <a:spcPct val="0"/>
        </a:spcAft>
        <a:defRPr sz="4400">
          <a:solidFill>
            <a:schemeClr val="tx1"/>
          </a:solidFill>
          <a:latin typeface="Calibri" pitchFamily="-1" charset="0"/>
          <a:ea typeface="ＭＳ Ｐゴシック" pitchFamily="-1" charset="-128"/>
          <a:cs typeface="ＭＳ Ｐゴシック" pitchFamily="-1" charset="-128"/>
        </a:defRPr>
      </a:lvl2pPr>
      <a:lvl3pPr algn="ctr" defTabSz="455613" rtl="0" eaLnBrk="0" fontAlgn="base" hangingPunct="0">
        <a:spcBef>
          <a:spcPct val="0"/>
        </a:spcBef>
        <a:spcAft>
          <a:spcPct val="0"/>
        </a:spcAft>
        <a:defRPr sz="4400">
          <a:solidFill>
            <a:schemeClr val="tx1"/>
          </a:solidFill>
          <a:latin typeface="Calibri" pitchFamily="-1" charset="0"/>
          <a:ea typeface="ＭＳ Ｐゴシック" pitchFamily="-1" charset="-128"/>
          <a:cs typeface="ＭＳ Ｐゴシック" pitchFamily="-1" charset="-128"/>
        </a:defRPr>
      </a:lvl3pPr>
      <a:lvl4pPr algn="ctr" defTabSz="455613" rtl="0" eaLnBrk="0" fontAlgn="base" hangingPunct="0">
        <a:spcBef>
          <a:spcPct val="0"/>
        </a:spcBef>
        <a:spcAft>
          <a:spcPct val="0"/>
        </a:spcAft>
        <a:defRPr sz="4400">
          <a:solidFill>
            <a:schemeClr val="tx1"/>
          </a:solidFill>
          <a:latin typeface="Calibri" pitchFamily="-1" charset="0"/>
          <a:ea typeface="ＭＳ Ｐゴシック" pitchFamily="-1" charset="-128"/>
          <a:cs typeface="ＭＳ Ｐゴシック" pitchFamily="-1" charset="-128"/>
        </a:defRPr>
      </a:lvl4pPr>
      <a:lvl5pPr algn="ctr" defTabSz="455613" rtl="0" eaLnBrk="0" fontAlgn="base" hangingPunct="0">
        <a:spcBef>
          <a:spcPct val="0"/>
        </a:spcBef>
        <a:spcAft>
          <a:spcPct val="0"/>
        </a:spcAft>
        <a:defRPr sz="4400">
          <a:solidFill>
            <a:schemeClr val="tx1"/>
          </a:solidFill>
          <a:latin typeface="Calibri" pitchFamily="-1" charset="0"/>
          <a:ea typeface="ＭＳ Ｐゴシック" pitchFamily="-1" charset="-128"/>
          <a:cs typeface="ＭＳ Ｐゴシック" pitchFamily="-1" charset="-128"/>
        </a:defRPr>
      </a:lvl5pPr>
      <a:lvl6pPr marL="457090" algn="ctr" defTabSz="457090" rtl="0" fontAlgn="base">
        <a:spcBef>
          <a:spcPct val="0"/>
        </a:spcBef>
        <a:spcAft>
          <a:spcPct val="0"/>
        </a:spcAft>
        <a:defRPr sz="4400">
          <a:solidFill>
            <a:schemeClr val="tx1"/>
          </a:solidFill>
          <a:latin typeface="Calibri" pitchFamily="-1" charset="0"/>
          <a:ea typeface="ＭＳ Ｐゴシック" pitchFamily="-1" charset="-128"/>
          <a:cs typeface="ＭＳ Ｐゴシック" pitchFamily="-1" charset="-128"/>
        </a:defRPr>
      </a:lvl6pPr>
      <a:lvl7pPr marL="914180" algn="ctr" defTabSz="457090" rtl="0" fontAlgn="base">
        <a:spcBef>
          <a:spcPct val="0"/>
        </a:spcBef>
        <a:spcAft>
          <a:spcPct val="0"/>
        </a:spcAft>
        <a:defRPr sz="4400">
          <a:solidFill>
            <a:schemeClr val="tx1"/>
          </a:solidFill>
          <a:latin typeface="Calibri" pitchFamily="-1" charset="0"/>
          <a:ea typeface="ＭＳ Ｐゴシック" pitchFamily="-1" charset="-128"/>
          <a:cs typeface="ＭＳ Ｐゴシック" pitchFamily="-1" charset="-128"/>
        </a:defRPr>
      </a:lvl7pPr>
      <a:lvl8pPr marL="1371270" algn="ctr" defTabSz="457090" rtl="0" fontAlgn="base">
        <a:spcBef>
          <a:spcPct val="0"/>
        </a:spcBef>
        <a:spcAft>
          <a:spcPct val="0"/>
        </a:spcAft>
        <a:defRPr sz="4400">
          <a:solidFill>
            <a:schemeClr val="tx1"/>
          </a:solidFill>
          <a:latin typeface="Calibri" pitchFamily="-1" charset="0"/>
          <a:ea typeface="ＭＳ Ｐゴシック" pitchFamily="-1" charset="-128"/>
          <a:cs typeface="ＭＳ Ｐゴシック" pitchFamily="-1" charset="-128"/>
        </a:defRPr>
      </a:lvl8pPr>
      <a:lvl9pPr marL="1828361" algn="ctr" defTabSz="457090" rtl="0" fontAlgn="base">
        <a:spcBef>
          <a:spcPct val="0"/>
        </a:spcBef>
        <a:spcAft>
          <a:spcPct val="0"/>
        </a:spcAft>
        <a:defRPr sz="4400">
          <a:solidFill>
            <a:schemeClr val="tx1"/>
          </a:solidFill>
          <a:latin typeface="Calibri" pitchFamily="-1" charset="0"/>
          <a:ea typeface="ＭＳ Ｐゴシック" pitchFamily="-1" charset="-128"/>
          <a:cs typeface="ＭＳ Ｐゴシック" pitchFamily="-1" charset="-128"/>
        </a:defRPr>
      </a:lvl9pPr>
    </p:titleStyle>
    <p:bodyStyle>
      <a:lvl1pPr marL="341313" indent="-341313" algn="l" defTabSz="455613" rtl="0" eaLnBrk="0" fontAlgn="base" hangingPunct="0">
        <a:spcBef>
          <a:spcPct val="20000"/>
        </a:spcBef>
        <a:spcAft>
          <a:spcPct val="0"/>
        </a:spcAft>
        <a:buFont typeface="Arial" charset="0"/>
        <a:buChar char="•"/>
        <a:defRPr sz="3200" kern="1200">
          <a:solidFill>
            <a:schemeClr val="tx1"/>
          </a:solidFill>
          <a:latin typeface="+mn-lt"/>
          <a:ea typeface="ＭＳ Ｐゴシック" pitchFamily="-1" charset="-128"/>
          <a:cs typeface="ＭＳ Ｐゴシック" pitchFamily="-1" charset="-128"/>
        </a:defRPr>
      </a:lvl1pPr>
      <a:lvl2pPr marL="741363" indent="-284163" algn="l" defTabSz="455613" rtl="0" eaLnBrk="0" fontAlgn="base" hangingPunct="0">
        <a:spcBef>
          <a:spcPct val="20000"/>
        </a:spcBef>
        <a:spcAft>
          <a:spcPct val="0"/>
        </a:spcAft>
        <a:buFont typeface="Arial" charset="0"/>
        <a:buChar char="–"/>
        <a:defRPr sz="2800" kern="1200">
          <a:solidFill>
            <a:schemeClr val="tx1"/>
          </a:solidFill>
          <a:latin typeface="+mn-lt"/>
          <a:ea typeface="ＭＳ Ｐゴシック" pitchFamily="-1" charset="-128"/>
          <a:cs typeface="+mn-cs"/>
        </a:defRPr>
      </a:lvl2pPr>
      <a:lvl3pPr marL="1141413" indent="-227013" algn="l" defTabSz="455613" rtl="0" eaLnBrk="0" fontAlgn="base" hangingPunct="0">
        <a:spcBef>
          <a:spcPct val="20000"/>
        </a:spcBef>
        <a:spcAft>
          <a:spcPct val="0"/>
        </a:spcAft>
        <a:buFont typeface="Arial" charset="0"/>
        <a:buChar char="•"/>
        <a:defRPr sz="2400" kern="1200">
          <a:solidFill>
            <a:schemeClr val="tx1"/>
          </a:solidFill>
          <a:latin typeface="+mn-lt"/>
          <a:ea typeface="ＭＳ Ｐゴシック" pitchFamily="-1" charset="-128"/>
          <a:cs typeface="+mn-cs"/>
        </a:defRPr>
      </a:lvl3pPr>
      <a:lvl4pPr marL="1598613" indent="-227013" algn="l" defTabSz="455613" rtl="0" eaLnBrk="0" fontAlgn="base" hangingPunct="0">
        <a:spcBef>
          <a:spcPct val="20000"/>
        </a:spcBef>
        <a:spcAft>
          <a:spcPct val="0"/>
        </a:spcAft>
        <a:buFont typeface="Arial" charset="0"/>
        <a:buChar char="–"/>
        <a:defRPr sz="2000" kern="1200">
          <a:solidFill>
            <a:schemeClr val="tx1"/>
          </a:solidFill>
          <a:latin typeface="+mn-lt"/>
          <a:ea typeface="ＭＳ Ｐゴシック" pitchFamily="-1" charset="-128"/>
          <a:cs typeface="+mn-cs"/>
        </a:defRPr>
      </a:lvl4pPr>
      <a:lvl5pPr marL="2055813" indent="-227013" algn="l" defTabSz="455613" rtl="0" eaLnBrk="0" fontAlgn="base" hangingPunct="0">
        <a:spcBef>
          <a:spcPct val="20000"/>
        </a:spcBef>
        <a:spcAft>
          <a:spcPct val="0"/>
        </a:spcAft>
        <a:buFont typeface="Arial" charset="0"/>
        <a:buChar char="»"/>
        <a:defRPr sz="2000" kern="1200">
          <a:solidFill>
            <a:schemeClr val="tx1"/>
          </a:solidFill>
          <a:latin typeface="+mn-lt"/>
          <a:ea typeface="ＭＳ Ｐゴシック" pitchFamily="-1" charset="-128"/>
          <a:cs typeface="+mn-cs"/>
        </a:defRPr>
      </a:lvl5pPr>
      <a:lvl6pPr marL="2513996" indent="-228545" algn="l" defTabSz="457090" rtl="0" eaLnBrk="1" latinLnBrk="0" hangingPunct="1">
        <a:spcBef>
          <a:spcPct val="20000"/>
        </a:spcBef>
        <a:buFont typeface="Arial"/>
        <a:buChar char="•"/>
        <a:defRPr sz="2000" kern="1200">
          <a:solidFill>
            <a:schemeClr val="tx1"/>
          </a:solidFill>
          <a:latin typeface="+mn-lt"/>
          <a:ea typeface="+mn-ea"/>
          <a:cs typeface="+mn-cs"/>
        </a:defRPr>
      </a:lvl6pPr>
      <a:lvl7pPr marL="2971086" indent="-228545" algn="l" defTabSz="457090" rtl="0" eaLnBrk="1" latinLnBrk="0" hangingPunct="1">
        <a:spcBef>
          <a:spcPct val="20000"/>
        </a:spcBef>
        <a:buFont typeface="Arial"/>
        <a:buChar char="•"/>
        <a:defRPr sz="2000" kern="1200">
          <a:solidFill>
            <a:schemeClr val="tx1"/>
          </a:solidFill>
          <a:latin typeface="+mn-lt"/>
          <a:ea typeface="+mn-ea"/>
          <a:cs typeface="+mn-cs"/>
        </a:defRPr>
      </a:lvl7pPr>
      <a:lvl8pPr marL="3428178" indent="-228545" algn="l" defTabSz="457090" rtl="0" eaLnBrk="1" latinLnBrk="0" hangingPunct="1">
        <a:spcBef>
          <a:spcPct val="20000"/>
        </a:spcBef>
        <a:buFont typeface="Arial"/>
        <a:buChar char="•"/>
        <a:defRPr sz="2000" kern="1200">
          <a:solidFill>
            <a:schemeClr val="tx1"/>
          </a:solidFill>
          <a:latin typeface="+mn-lt"/>
          <a:ea typeface="+mn-ea"/>
          <a:cs typeface="+mn-cs"/>
        </a:defRPr>
      </a:lvl8pPr>
      <a:lvl9pPr marL="3885268" indent="-228545" algn="l" defTabSz="45709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090" rtl="0" eaLnBrk="1" latinLnBrk="0" hangingPunct="1">
        <a:defRPr sz="1800" kern="1200">
          <a:solidFill>
            <a:schemeClr val="tx1"/>
          </a:solidFill>
          <a:latin typeface="+mn-lt"/>
          <a:ea typeface="+mn-ea"/>
          <a:cs typeface="+mn-cs"/>
        </a:defRPr>
      </a:lvl1pPr>
      <a:lvl2pPr marL="457090" algn="l" defTabSz="457090" rtl="0" eaLnBrk="1" latinLnBrk="0" hangingPunct="1">
        <a:defRPr sz="1800" kern="1200">
          <a:solidFill>
            <a:schemeClr val="tx1"/>
          </a:solidFill>
          <a:latin typeface="+mn-lt"/>
          <a:ea typeface="+mn-ea"/>
          <a:cs typeface="+mn-cs"/>
        </a:defRPr>
      </a:lvl2pPr>
      <a:lvl3pPr marL="914180" algn="l" defTabSz="457090" rtl="0" eaLnBrk="1" latinLnBrk="0" hangingPunct="1">
        <a:defRPr sz="1800" kern="1200">
          <a:solidFill>
            <a:schemeClr val="tx1"/>
          </a:solidFill>
          <a:latin typeface="+mn-lt"/>
          <a:ea typeface="+mn-ea"/>
          <a:cs typeface="+mn-cs"/>
        </a:defRPr>
      </a:lvl3pPr>
      <a:lvl4pPr marL="1371270" algn="l" defTabSz="457090" rtl="0" eaLnBrk="1" latinLnBrk="0" hangingPunct="1">
        <a:defRPr sz="1800" kern="1200">
          <a:solidFill>
            <a:schemeClr val="tx1"/>
          </a:solidFill>
          <a:latin typeface="+mn-lt"/>
          <a:ea typeface="+mn-ea"/>
          <a:cs typeface="+mn-cs"/>
        </a:defRPr>
      </a:lvl4pPr>
      <a:lvl5pPr marL="1828361" algn="l" defTabSz="457090" rtl="0" eaLnBrk="1" latinLnBrk="0" hangingPunct="1">
        <a:defRPr sz="1800" kern="1200">
          <a:solidFill>
            <a:schemeClr val="tx1"/>
          </a:solidFill>
          <a:latin typeface="+mn-lt"/>
          <a:ea typeface="+mn-ea"/>
          <a:cs typeface="+mn-cs"/>
        </a:defRPr>
      </a:lvl5pPr>
      <a:lvl6pPr marL="2285451" algn="l" defTabSz="457090" rtl="0" eaLnBrk="1" latinLnBrk="0" hangingPunct="1">
        <a:defRPr sz="1800" kern="1200">
          <a:solidFill>
            <a:schemeClr val="tx1"/>
          </a:solidFill>
          <a:latin typeface="+mn-lt"/>
          <a:ea typeface="+mn-ea"/>
          <a:cs typeface="+mn-cs"/>
        </a:defRPr>
      </a:lvl6pPr>
      <a:lvl7pPr marL="2742542" algn="l" defTabSz="457090" rtl="0" eaLnBrk="1" latinLnBrk="0" hangingPunct="1">
        <a:defRPr sz="1800" kern="1200">
          <a:solidFill>
            <a:schemeClr val="tx1"/>
          </a:solidFill>
          <a:latin typeface="+mn-lt"/>
          <a:ea typeface="+mn-ea"/>
          <a:cs typeface="+mn-cs"/>
        </a:defRPr>
      </a:lvl7pPr>
      <a:lvl8pPr marL="3199632" algn="l" defTabSz="457090" rtl="0" eaLnBrk="1" latinLnBrk="0" hangingPunct="1">
        <a:defRPr sz="1800" kern="1200">
          <a:solidFill>
            <a:schemeClr val="tx1"/>
          </a:solidFill>
          <a:latin typeface="+mn-lt"/>
          <a:ea typeface="+mn-ea"/>
          <a:cs typeface="+mn-cs"/>
        </a:defRPr>
      </a:lvl8pPr>
      <a:lvl9pPr marL="3656722" algn="l" defTabSz="45709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410" name="Title Placeholder 1"/>
          <p:cNvSpPr>
            <a:spLocks noGrp="1"/>
          </p:cNvSpPr>
          <p:nvPr>
            <p:ph type="title"/>
          </p:nvPr>
        </p:nvSpPr>
        <p:spPr bwMode="auto">
          <a:xfrm>
            <a:off x="457200" y="274639"/>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18" tIns="45710" rIns="91418" bIns="45710" numCol="1" anchor="ctr" anchorCtr="0" compatLnSpc="1">
            <a:prstTxWarp prst="textNoShape">
              <a:avLst/>
            </a:prstTxWarp>
          </a:bodyPr>
          <a:lstStyle/>
          <a:p>
            <a:pPr lvl="0"/>
            <a:r>
              <a:rPr lang="en-US"/>
              <a:t>Click to edit Master title style</a:t>
            </a:r>
          </a:p>
        </p:txBody>
      </p:sp>
      <p:sp>
        <p:nvSpPr>
          <p:cNvPr id="17411" name="Text Placeholder 2"/>
          <p:cNvSpPr>
            <a:spLocks noGrp="1"/>
          </p:cNvSpPr>
          <p:nvPr>
            <p:ph type="body" idx="1"/>
          </p:nvPr>
        </p:nvSpPr>
        <p:spPr bwMode="auto">
          <a:xfrm>
            <a:off x="457200" y="1600205"/>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18" tIns="45710" rIns="91418" bIns="4571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2"/>
            <a:ext cx="2133600" cy="365125"/>
          </a:xfrm>
          <a:prstGeom prst="rect">
            <a:avLst/>
          </a:prstGeom>
        </p:spPr>
        <p:txBody>
          <a:bodyPr vert="horz" wrap="square" lIns="91418" tIns="45710" rIns="91418" bIns="45710" numCol="1" anchor="ctr" anchorCtr="0" compatLnSpc="1">
            <a:prstTxWarp prst="textNoShape">
              <a:avLst/>
            </a:prstTxWarp>
          </a:bodyPr>
          <a:lstStyle>
            <a:lvl1pPr>
              <a:defRPr sz="1200">
                <a:solidFill>
                  <a:srgbClr val="898989"/>
                </a:solidFill>
                <a:latin typeface="Calibri" charset="0"/>
                <a:cs typeface="Arial" charset="0"/>
              </a:defRPr>
            </a:lvl1pPr>
          </a:lstStyle>
          <a:p>
            <a:pPr fontAlgn="base">
              <a:spcBef>
                <a:spcPct val="0"/>
              </a:spcBef>
              <a:spcAft>
                <a:spcPct val="0"/>
              </a:spcAft>
            </a:pPr>
            <a:fld id="{27157BD6-90B4-7F46-B939-FC856E5F2553}" type="datetime1">
              <a:rPr lang="en-US" smtClean="0">
                <a:ea typeface="ＭＳ Ｐゴシック" charset="0"/>
              </a:rPr>
              <a:pPr fontAlgn="base">
                <a:spcBef>
                  <a:spcPct val="0"/>
                </a:spcBef>
                <a:spcAft>
                  <a:spcPct val="0"/>
                </a:spcAft>
              </a:pPr>
              <a:t>05-05-14</a:t>
            </a:fld>
            <a:endParaRPr lang="en-US" smtClean="0">
              <a:ea typeface="ＭＳ Ｐゴシック" charset="0"/>
            </a:endParaRPr>
          </a:p>
        </p:txBody>
      </p:sp>
      <p:sp>
        <p:nvSpPr>
          <p:cNvPr id="5" name="Footer Placeholder 4"/>
          <p:cNvSpPr>
            <a:spLocks noGrp="1"/>
          </p:cNvSpPr>
          <p:nvPr>
            <p:ph type="ftr" sz="quarter" idx="3"/>
          </p:nvPr>
        </p:nvSpPr>
        <p:spPr>
          <a:xfrm>
            <a:off x="3124200" y="6356352"/>
            <a:ext cx="2895600" cy="365125"/>
          </a:xfrm>
          <a:prstGeom prst="rect">
            <a:avLst/>
          </a:prstGeom>
        </p:spPr>
        <p:txBody>
          <a:bodyPr vert="horz" lIns="91418" tIns="45710" rIns="91418" bIns="45710" rtlCol="0" anchor="ctr"/>
          <a:lstStyle>
            <a:lvl1pPr algn="ctr" fontAlgn="auto">
              <a:spcBef>
                <a:spcPts val="0"/>
              </a:spcBef>
              <a:spcAft>
                <a:spcPts val="0"/>
              </a:spcAft>
              <a:defRPr sz="1200">
                <a:solidFill>
                  <a:prstClr val="black">
                    <a:tint val="75000"/>
                  </a:prstClr>
                </a:solidFill>
                <a:latin typeface="+mn-lt"/>
                <a:ea typeface="+mn-ea"/>
                <a:cs typeface="+mn-cs"/>
              </a:defRPr>
            </a:lvl1pPr>
          </a:lstStyle>
          <a:p>
            <a:pPr>
              <a:defRPr/>
            </a:pPr>
            <a:endParaRPr lang="en-US">
              <a:latin typeface="Calibri"/>
            </a:endParaRPr>
          </a:p>
        </p:txBody>
      </p:sp>
      <p:sp>
        <p:nvSpPr>
          <p:cNvPr id="6" name="Slide Number Placeholder 5"/>
          <p:cNvSpPr>
            <a:spLocks noGrp="1"/>
          </p:cNvSpPr>
          <p:nvPr>
            <p:ph type="sldNum" sz="quarter" idx="4"/>
          </p:nvPr>
        </p:nvSpPr>
        <p:spPr>
          <a:xfrm>
            <a:off x="6553200" y="6356352"/>
            <a:ext cx="2133600" cy="365125"/>
          </a:xfrm>
          <a:prstGeom prst="rect">
            <a:avLst/>
          </a:prstGeom>
        </p:spPr>
        <p:txBody>
          <a:bodyPr vert="horz" wrap="square" lIns="91418" tIns="45710" rIns="91418" bIns="45710" numCol="1" anchor="ctr" anchorCtr="0" compatLnSpc="1">
            <a:prstTxWarp prst="textNoShape">
              <a:avLst/>
            </a:prstTxWarp>
          </a:bodyPr>
          <a:lstStyle>
            <a:lvl1pPr algn="r">
              <a:defRPr sz="1200">
                <a:solidFill>
                  <a:srgbClr val="898989"/>
                </a:solidFill>
                <a:latin typeface="Calibri" charset="0"/>
                <a:cs typeface="Arial" charset="0"/>
              </a:defRPr>
            </a:lvl1pPr>
          </a:lstStyle>
          <a:p>
            <a:pPr fontAlgn="base">
              <a:spcBef>
                <a:spcPct val="0"/>
              </a:spcBef>
              <a:spcAft>
                <a:spcPct val="0"/>
              </a:spcAft>
            </a:pPr>
            <a:fld id="{B42547D9-0CF2-D54F-BBF5-91F32E66CB09}" type="slidenum">
              <a:rPr lang="en-US" smtClean="0">
                <a:ea typeface="ＭＳ Ｐゴシック" charset="0"/>
              </a:rPr>
              <a:pPr fontAlgn="base">
                <a:spcBef>
                  <a:spcPct val="0"/>
                </a:spcBef>
                <a:spcAft>
                  <a:spcPct val="0"/>
                </a:spcAft>
              </a:pPr>
              <a:t>‹nr.›</a:t>
            </a:fld>
            <a:endParaRPr lang="en-US" smtClean="0">
              <a:ea typeface="ＭＳ Ｐゴシック" charset="0"/>
            </a:endParaRPr>
          </a:p>
        </p:txBody>
      </p:sp>
    </p:spTree>
    <p:extLst>
      <p:ext uri="{BB962C8B-B14F-4D97-AF65-F5344CB8AC3E}">
        <p14:creationId xmlns:p14="http://schemas.microsoft.com/office/powerpoint/2010/main" val="2093742234"/>
      </p:ext>
    </p:extLst>
  </p:cSld>
  <p:clrMap bg1="lt1" tx1="dk1" bg2="lt2" tx2="dk2" accent1="accent1" accent2="accent2" accent3="accent3" accent4="accent4" accent5="accent5" accent6="accent6" hlink="hlink" folHlink="folHlink"/>
  <p:sldLayoutIdLst>
    <p:sldLayoutId id="2147483805" r:id="rId1"/>
  </p:sldLayoutIdLst>
  <p:txStyles>
    <p:titleStyle>
      <a:lvl1pPr algn="ctr" rtl="0" eaLnBrk="0" fontAlgn="base" hangingPunct="0">
        <a:spcBef>
          <a:spcPct val="0"/>
        </a:spcBef>
        <a:spcAft>
          <a:spcPct val="0"/>
        </a:spcAft>
        <a:defRPr sz="4400" kern="1200">
          <a:solidFill>
            <a:schemeClr val="tx1"/>
          </a:solidFill>
          <a:latin typeface="+mj-lt"/>
          <a:ea typeface="ＭＳ Ｐゴシック" pitchFamily="14" charset="-128"/>
          <a:cs typeface="ＭＳ Ｐゴシック" pitchFamily="14" charset="-128"/>
        </a:defRPr>
      </a:lvl1pPr>
      <a:lvl2pPr algn="ctr" rtl="0" eaLnBrk="0" fontAlgn="base" hangingPunct="0">
        <a:spcBef>
          <a:spcPct val="0"/>
        </a:spcBef>
        <a:spcAft>
          <a:spcPct val="0"/>
        </a:spcAft>
        <a:defRPr sz="4400">
          <a:solidFill>
            <a:schemeClr val="tx1"/>
          </a:solidFill>
          <a:latin typeface="Calibri" charset="0"/>
          <a:ea typeface="ＭＳ Ｐゴシック" pitchFamily="14" charset="-128"/>
          <a:cs typeface="ＭＳ Ｐゴシック" pitchFamily="14" charset="-128"/>
        </a:defRPr>
      </a:lvl2pPr>
      <a:lvl3pPr algn="ctr" rtl="0" eaLnBrk="0" fontAlgn="base" hangingPunct="0">
        <a:spcBef>
          <a:spcPct val="0"/>
        </a:spcBef>
        <a:spcAft>
          <a:spcPct val="0"/>
        </a:spcAft>
        <a:defRPr sz="4400">
          <a:solidFill>
            <a:schemeClr val="tx1"/>
          </a:solidFill>
          <a:latin typeface="Calibri" charset="0"/>
          <a:ea typeface="ＭＳ Ｐゴシック" pitchFamily="14" charset="-128"/>
          <a:cs typeface="ＭＳ Ｐゴシック" pitchFamily="14" charset="-128"/>
        </a:defRPr>
      </a:lvl3pPr>
      <a:lvl4pPr algn="ctr" rtl="0" eaLnBrk="0" fontAlgn="base" hangingPunct="0">
        <a:spcBef>
          <a:spcPct val="0"/>
        </a:spcBef>
        <a:spcAft>
          <a:spcPct val="0"/>
        </a:spcAft>
        <a:defRPr sz="4400">
          <a:solidFill>
            <a:schemeClr val="tx1"/>
          </a:solidFill>
          <a:latin typeface="Calibri" charset="0"/>
          <a:ea typeface="ＭＳ Ｐゴシック" pitchFamily="14" charset="-128"/>
          <a:cs typeface="ＭＳ Ｐゴシック" pitchFamily="14" charset="-128"/>
        </a:defRPr>
      </a:lvl4pPr>
      <a:lvl5pPr algn="ctr" rtl="0" eaLnBrk="0" fontAlgn="base" hangingPunct="0">
        <a:spcBef>
          <a:spcPct val="0"/>
        </a:spcBef>
        <a:spcAft>
          <a:spcPct val="0"/>
        </a:spcAft>
        <a:defRPr sz="4400">
          <a:solidFill>
            <a:schemeClr val="tx1"/>
          </a:solidFill>
          <a:latin typeface="Calibri" charset="0"/>
          <a:ea typeface="ＭＳ Ｐゴシック" pitchFamily="14" charset="-128"/>
          <a:cs typeface="ＭＳ Ｐゴシック" pitchFamily="14" charset="-128"/>
        </a:defRPr>
      </a:lvl5pPr>
      <a:lvl6pPr marL="457090" algn="ctr" rtl="0" fontAlgn="base">
        <a:spcBef>
          <a:spcPct val="0"/>
        </a:spcBef>
        <a:spcAft>
          <a:spcPct val="0"/>
        </a:spcAft>
        <a:defRPr sz="4400">
          <a:solidFill>
            <a:schemeClr val="tx1"/>
          </a:solidFill>
          <a:latin typeface="Calibri" charset="0"/>
        </a:defRPr>
      </a:lvl6pPr>
      <a:lvl7pPr marL="914180" algn="ctr" rtl="0" fontAlgn="base">
        <a:spcBef>
          <a:spcPct val="0"/>
        </a:spcBef>
        <a:spcAft>
          <a:spcPct val="0"/>
        </a:spcAft>
        <a:defRPr sz="4400">
          <a:solidFill>
            <a:schemeClr val="tx1"/>
          </a:solidFill>
          <a:latin typeface="Calibri" charset="0"/>
        </a:defRPr>
      </a:lvl7pPr>
      <a:lvl8pPr marL="1371270" algn="ctr" rtl="0" fontAlgn="base">
        <a:spcBef>
          <a:spcPct val="0"/>
        </a:spcBef>
        <a:spcAft>
          <a:spcPct val="0"/>
        </a:spcAft>
        <a:defRPr sz="4400">
          <a:solidFill>
            <a:schemeClr val="tx1"/>
          </a:solidFill>
          <a:latin typeface="Calibri" charset="0"/>
        </a:defRPr>
      </a:lvl8pPr>
      <a:lvl9pPr marL="1828361" algn="ctr" rtl="0" fontAlgn="base">
        <a:spcBef>
          <a:spcPct val="0"/>
        </a:spcBef>
        <a:spcAft>
          <a:spcPct val="0"/>
        </a:spcAft>
        <a:defRPr sz="4400">
          <a:solidFill>
            <a:schemeClr val="tx1"/>
          </a:solidFill>
          <a:latin typeface="Calibri" charset="0"/>
        </a:defRPr>
      </a:lvl9pPr>
    </p:titleStyle>
    <p:bodyStyle>
      <a:lvl1pPr marL="341313" indent="-341313" algn="l" rtl="0" eaLnBrk="0" fontAlgn="base" hangingPunct="0">
        <a:spcBef>
          <a:spcPct val="20000"/>
        </a:spcBef>
        <a:spcAft>
          <a:spcPct val="0"/>
        </a:spcAft>
        <a:buFont typeface="Arial" charset="0"/>
        <a:buChar char="•"/>
        <a:defRPr sz="3200" kern="1200">
          <a:solidFill>
            <a:schemeClr val="tx1"/>
          </a:solidFill>
          <a:latin typeface="+mn-lt"/>
          <a:ea typeface="ＭＳ Ｐゴシック" pitchFamily="14" charset="-128"/>
          <a:cs typeface="ＭＳ Ｐゴシック" pitchFamily="14" charset="-128"/>
        </a:defRPr>
      </a:lvl1pPr>
      <a:lvl2pPr marL="741363" indent="-284163" algn="l"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1413" indent="-227013" algn="l"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598613" indent="-227013"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5813" indent="-227013"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3996" indent="-228545" algn="l" defTabSz="91418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086" indent="-228545" algn="l" defTabSz="91418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178" indent="-228545" algn="l" defTabSz="91418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268" indent="-228545" algn="l" defTabSz="91418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180" rtl="0" eaLnBrk="1" latinLnBrk="0" hangingPunct="1">
        <a:defRPr sz="1800" kern="1200">
          <a:solidFill>
            <a:schemeClr val="tx1"/>
          </a:solidFill>
          <a:latin typeface="+mn-lt"/>
          <a:ea typeface="+mn-ea"/>
          <a:cs typeface="+mn-cs"/>
        </a:defRPr>
      </a:lvl1pPr>
      <a:lvl2pPr marL="457090" algn="l" defTabSz="914180" rtl="0" eaLnBrk="1" latinLnBrk="0" hangingPunct="1">
        <a:defRPr sz="1800" kern="1200">
          <a:solidFill>
            <a:schemeClr val="tx1"/>
          </a:solidFill>
          <a:latin typeface="+mn-lt"/>
          <a:ea typeface="+mn-ea"/>
          <a:cs typeface="+mn-cs"/>
        </a:defRPr>
      </a:lvl2pPr>
      <a:lvl3pPr marL="914180" algn="l" defTabSz="914180" rtl="0" eaLnBrk="1" latinLnBrk="0" hangingPunct="1">
        <a:defRPr sz="1800" kern="1200">
          <a:solidFill>
            <a:schemeClr val="tx1"/>
          </a:solidFill>
          <a:latin typeface="+mn-lt"/>
          <a:ea typeface="+mn-ea"/>
          <a:cs typeface="+mn-cs"/>
        </a:defRPr>
      </a:lvl3pPr>
      <a:lvl4pPr marL="1371270" algn="l" defTabSz="914180" rtl="0" eaLnBrk="1" latinLnBrk="0" hangingPunct="1">
        <a:defRPr sz="1800" kern="1200">
          <a:solidFill>
            <a:schemeClr val="tx1"/>
          </a:solidFill>
          <a:latin typeface="+mn-lt"/>
          <a:ea typeface="+mn-ea"/>
          <a:cs typeface="+mn-cs"/>
        </a:defRPr>
      </a:lvl4pPr>
      <a:lvl5pPr marL="1828361" algn="l" defTabSz="914180" rtl="0" eaLnBrk="1" latinLnBrk="0" hangingPunct="1">
        <a:defRPr sz="1800" kern="1200">
          <a:solidFill>
            <a:schemeClr val="tx1"/>
          </a:solidFill>
          <a:latin typeface="+mn-lt"/>
          <a:ea typeface="+mn-ea"/>
          <a:cs typeface="+mn-cs"/>
        </a:defRPr>
      </a:lvl5pPr>
      <a:lvl6pPr marL="2285451" algn="l" defTabSz="914180" rtl="0" eaLnBrk="1" latinLnBrk="0" hangingPunct="1">
        <a:defRPr sz="1800" kern="1200">
          <a:solidFill>
            <a:schemeClr val="tx1"/>
          </a:solidFill>
          <a:latin typeface="+mn-lt"/>
          <a:ea typeface="+mn-ea"/>
          <a:cs typeface="+mn-cs"/>
        </a:defRPr>
      </a:lvl6pPr>
      <a:lvl7pPr marL="2742542" algn="l" defTabSz="914180" rtl="0" eaLnBrk="1" latinLnBrk="0" hangingPunct="1">
        <a:defRPr sz="1800" kern="1200">
          <a:solidFill>
            <a:schemeClr val="tx1"/>
          </a:solidFill>
          <a:latin typeface="+mn-lt"/>
          <a:ea typeface="+mn-ea"/>
          <a:cs typeface="+mn-cs"/>
        </a:defRPr>
      </a:lvl7pPr>
      <a:lvl8pPr marL="3199632" algn="l" defTabSz="914180" rtl="0" eaLnBrk="1" latinLnBrk="0" hangingPunct="1">
        <a:defRPr sz="1800" kern="1200">
          <a:solidFill>
            <a:schemeClr val="tx1"/>
          </a:solidFill>
          <a:latin typeface="+mn-lt"/>
          <a:ea typeface="+mn-ea"/>
          <a:cs typeface="+mn-cs"/>
        </a:defRPr>
      </a:lvl8pPr>
      <a:lvl9pPr marL="3656722" algn="l" defTabSz="91418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9"/>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18" tIns="45710" rIns="91418" bIns="45710" numCol="1" anchor="ctr" anchorCtr="0" compatLnSpc="1">
            <a:prstTxWarp prst="textNoShape">
              <a:avLst/>
            </a:prstTxWarp>
          </a:bodyPr>
          <a:lstStyle/>
          <a:p>
            <a:pPr lvl="0"/>
            <a:r>
              <a:rPr lang="en-US"/>
              <a:t>Click to edit Master title style</a:t>
            </a:r>
            <a:endParaRPr lang="nl-NL"/>
          </a:p>
        </p:txBody>
      </p:sp>
      <p:sp>
        <p:nvSpPr>
          <p:cNvPr id="1027" name="Text Placeholder 2"/>
          <p:cNvSpPr>
            <a:spLocks noGrp="1"/>
          </p:cNvSpPr>
          <p:nvPr>
            <p:ph type="body" idx="1"/>
          </p:nvPr>
        </p:nvSpPr>
        <p:spPr bwMode="auto">
          <a:xfrm>
            <a:off x="457200" y="1600205"/>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18" tIns="45710" rIns="91418" bIns="4571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4" name="Date Placeholder 3"/>
          <p:cNvSpPr>
            <a:spLocks noGrp="1"/>
          </p:cNvSpPr>
          <p:nvPr>
            <p:ph type="dt" sz="half" idx="2"/>
          </p:nvPr>
        </p:nvSpPr>
        <p:spPr>
          <a:xfrm>
            <a:off x="457200" y="6356352"/>
            <a:ext cx="2133600" cy="365125"/>
          </a:xfrm>
          <a:prstGeom prst="rect">
            <a:avLst/>
          </a:prstGeom>
        </p:spPr>
        <p:txBody>
          <a:bodyPr vert="horz" wrap="square" lIns="91418" tIns="45710" rIns="91418" bIns="45710" numCol="1" anchor="ctr" anchorCtr="0" compatLnSpc="1">
            <a:prstTxWarp prst="textNoShape">
              <a:avLst/>
            </a:prstTxWarp>
          </a:bodyPr>
          <a:lstStyle>
            <a:lvl1pPr>
              <a:defRPr sz="1200">
                <a:solidFill>
                  <a:srgbClr val="FFFFFF"/>
                </a:solidFill>
              </a:defRPr>
            </a:lvl1pPr>
          </a:lstStyle>
          <a:p>
            <a:pPr fontAlgn="base">
              <a:spcBef>
                <a:spcPct val="0"/>
              </a:spcBef>
              <a:spcAft>
                <a:spcPct val="0"/>
              </a:spcAft>
            </a:pPr>
            <a:fld id="{A5603AEE-87CE-E84D-8C9C-729021F8A6B2}" type="datetime1">
              <a:rPr lang="en-US" smtClean="0">
                <a:latin typeface="Arial" charset="0"/>
                <a:ea typeface="ＭＳ Ｐゴシック" charset="0"/>
                <a:cs typeface="ＭＳ Ｐゴシック" charset="0"/>
              </a:rPr>
              <a:pPr fontAlgn="base">
                <a:spcBef>
                  <a:spcPct val="0"/>
                </a:spcBef>
                <a:spcAft>
                  <a:spcPct val="0"/>
                </a:spcAft>
              </a:pPr>
              <a:t>05-05-14</a:t>
            </a:fld>
            <a:endParaRPr lang="nl-NL" smtClean="0">
              <a:latin typeface="Arial" charset="0"/>
              <a:ea typeface="ＭＳ Ｐゴシック" charset="0"/>
              <a:cs typeface="ＭＳ Ｐゴシック" charset="0"/>
            </a:endParaRPr>
          </a:p>
        </p:txBody>
      </p:sp>
      <p:sp>
        <p:nvSpPr>
          <p:cNvPr id="5" name="Footer Placeholder 4"/>
          <p:cNvSpPr>
            <a:spLocks noGrp="1"/>
          </p:cNvSpPr>
          <p:nvPr>
            <p:ph type="ftr" sz="quarter" idx="3"/>
          </p:nvPr>
        </p:nvSpPr>
        <p:spPr>
          <a:xfrm>
            <a:off x="3124200" y="6356352"/>
            <a:ext cx="2895600" cy="365125"/>
          </a:xfrm>
          <a:prstGeom prst="rect">
            <a:avLst/>
          </a:prstGeom>
        </p:spPr>
        <p:txBody>
          <a:bodyPr vert="horz" lIns="91418" tIns="45710" rIns="91418" bIns="45710" rtlCol="0" anchor="ctr"/>
          <a:lstStyle>
            <a:lvl1pPr algn="ctr">
              <a:defRPr sz="1200">
                <a:solidFill>
                  <a:schemeClr val="tx1">
                    <a:tint val="75000"/>
                  </a:schemeClr>
                </a:solidFill>
                <a:latin typeface="Arial" charset="0"/>
                <a:ea typeface="+mn-ea"/>
                <a:cs typeface="+mn-cs"/>
              </a:defRPr>
            </a:lvl1pPr>
          </a:lstStyle>
          <a:p>
            <a:pPr fontAlgn="base">
              <a:spcBef>
                <a:spcPct val="0"/>
              </a:spcBef>
              <a:spcAft>
                <a:spcPct val="0"/>
              </a:spcAft>
              <a:defRPr/>
            </a:pPr>
            <a:endParaRPr lang="nl-NL">
              <a:solidFill>
                <a:prstClr val="white">
                  <a:tint val="75000"/>
                </a:prstClr>
              </a:solidFill>
            </a:endParaRPr>
          </a:p>
        </p:txBody>
      </p:sp>
      <p:sp>
        <p:nvSpPr>
          <p:cNvPr id="6" name="Slide Number Placeholder 5"/>
          <p:cNvSpPr>
            <a:spLocks noGrp="1"/>
          </p:cNvSpPr>
          <p:nvPr>
            <p:ph type="sldNum" sz="quarter" idx="4"/>
          </p:nvPr>
        </p:nvSpPr>
        <p:spPr>
          <a:xfrm>
            <a:off x="6553200" y="6356352"/>
            <a:ext cx="2133600" cy="365125"/>
          </a:xfrm>
          <a:prstGeom prst="rect">
            <a:avLst/>
          </a:prstGeom>
        </p:spPr>
        <p:txBody>
          <a:bodyPr vert="horz" wrap="square" lIns="91418" tIns="45710" rIns="91418" bIns="45710" numCol="1" anchor="ctr" anchorCtr="0" compatLnSpc="1">
            <a:prstTxWarp prst="textNoShape">
              <a:avLst/>
            </a:prstTxWarp>
          </a:bodyPr>
          <a:lstStyle>
            <a:lvl1pPr algn="r">
              <a:defRPr sz="1200">
                <a:solidFill>
                  <a:srgbClr val="FFFFFF"/>
                </a:solidFill>
              </a:defRPr>
            </a:lvl1pPr>
          </a:lstStyle>
          <a:p>
            <a:pPr fontAlgn="base">
              <a:spcBef>
                <a:spcPct val="0"/>
              </a:spcBef>
              <a:spcAft>
                <a:spcPct val="0"/>
              </a:spcAft>
            </a:pPr>
            <a:fld id="{6E52E303-DA91-F74B-B615-D6716B12AA79}" type="slidenum">
              <a:rPr lang="nl-NL" smtClean="0">
                <a:latin typeface="Arial" charset="0"/>
                <a:ea typeface="ＭＳ Ｐゴシック" charset="0"/>
                <a:cs typeface="ＭＳ Ｐゴシック" charset="0"/>
              </a:rPr>
              <a:pPr fontAlgn="base">
                <a:spcBef>
                  <a:spcPct val="0"/>
                </a:spcBef>
                <a:spcAft>
                  <a:spcPct val="0"/>
                </a:spcAft>
              </a:pPr>
              <a:t>‹nr.›</a:t>
            </a:fld>
            <a:endParaRPr lang="nl-NL" smtClean="0">
              <a:latin typeface="Arial" charset="0"/>
              <a:ea typeface="ＭＳ Ｐゴシック" charset="0"/>
              <a:cs typeface="ＭＳ Ｐゴシック" charset="0"/>
            </a:endParaRPr>
          </a:p>
        </p:txBody>
      </p:sp>
    </p:spTree>
    <p:extLst>
      <p:ext uri="{BB962C8B-B14F-4D97-AF65-F5344CB8AC3E}">
        <p14:creationId xmlns:p14="http://schemas.microsoft.com/office/powerpoint/2010/main" val="534900224"/>
      </p:ext>
    </p:extLst>
  </p:cSld>
  <p:clrMap bg1="dk1" tx1="lt1" bg2="dk2" tx2="lt2" accent1="accent1" accent2="accent2" accent3="accent3" accent4="accent4" accent5="accent5" accent6="accent6" hlink="hlink" folHlink="folHlink"/>
  <p:sldLayoutIdLst>
    <p:sldLayoutId id="2147483807" r:id="rId1"/>
    <p:sldLayoutId id="2147483808" r:id="rId2"/>
    <p:sldLayoutId id="2147483809" r:id="rId3"/>
    <p:sldLayoutId id="2147483810" r:id="rId4"/>
    <p:sldLayoutId id="2147483811" r:id="rId5"/>
    <p:sldLayoutId id="2147483812" r:id="rId6"/>
    <p:sldLayoutId id="2147483813" r:id="rId7"/>
    <p:sldLayoutId id="2147483814" r:id="rId8"/>
    <p:sldLayoutId id="2147483815" r:id="rId9"/>
    <p:sldLayoutId id="2147483816" r:id="rId10"/>
    <p:sldLayoutId id="2147483817" r:id="rId11"/>
  </p:sldLayoutIdLst>
  <p:txStyles>
    <p:titleStyle>
      <a:lvl1pPr algn="ctr" defTabSz="455613" rtl="0" eaLnBrk="0" fontAlgn="base" hangingPunct="0">
        <a:spcBef>
          <a:spcPct val="0"/>
        </a:spcBef>
        <a:spcAft>
          <a:spcPct val="0"/>
        </a:spcAft>
        <a:defRPr sz="4400" kern="1200">
          <a:solidFill>
            <a:schemeClr val="tx1"/>
          </a:solidFill>
          <a:latin typeface="+mj-lt"/>
          <a:ea typeface="ＭＳ Ｐゴシック" pitchFamily="-1" charset="-128"/>
          <a:cs typeface="ＭＳ Ｐゴシック" pitchFamily="-1" charset="-128"/>
        </a:defRPr>
      </a:lvl1pPr>
      <a:lvl2pPr algn="ctr" defTabSz="455613" rtl="0" eaLnBrk="0" fontAlgn="base" hangingPunct="0">
        <a:spcBef>
          <a:spcPct val="0"/>
        </a:spcBef>
        <a:spcAft>
          <a:spcPct val="0"/>
        </a:spcAft>
        <a:defRPr sz="4400">
          <a:solidFill>
            <a:schemeClr val="tx1"/>
          </a:solidFill>
          <a:latin typeface="Calibri" pitchFamily="-1" charset="0"/>
          <a:ea typeface="ＭＳ Ｐゴシック" pitchFamily="-1" charset="-128"/>
          <a:cs typeface="ＭＳ Ｐゴシック" pitchFamily="-1" charset="-128"/>
        </a:defRPr>
      </a:lvl2pPr>
      <a:lvl3pPr algn="ctr" defTabSz="455613" rtl="0" eaLnBrk="0" fontAlgn="base" hangingPunct="0">
        <a:spcBef>
          <a:spcPct val="0"/>
        </a:spcBef>
        <a:spcAft>
          <a:spcPct val="0"/>
        </a:spcAft>
        <a:defRPr sz="4400">
          <a:solidFill>
            <a:schemeClr val="tx1"/>
          </a:solidFill>
          <a:latin typeface="Calibri" pitchFamily="-1" charset="0"/>
          <a:ea typeface="ＭＳ Ｐゴシック" pitchFamily="-1" charset="-128"/>
          <a:cs typeface="ＭＳ Ｐゴシック" pitchFamily="-1" charset="-128"/>
        </a:defRPr>
      </a:lvl3pPr>
      <a:lvl4pPr algn="ctr" defTabSz="455613" rtl="0" eaLnBrk="0" fontAlgn="base" hangingPunct="0">
        <a:spcBef>
          <a:spcPct val="0"/>
        </a:spcBef>
        <a:spcAft>
          <a:spcPct val="0"/>
        </a:spcAft>
        <a:defRPr sz="4400">
          <a:solidFill>
            <a:schemeClr val="tx1"/>
          </a:solidFill>
          <a:latin typeface="Calibri" pitchFamily="-1" charset="0"/>
          <a:ea typeface="ＭＳ Ｐゴシック" pitchFamily="-1" charset="-128"/>
          <a:cs typeface="ＭＳ Ｐゴシック" pitchFamily="-1" charset="-128"/>
        </a:defRPr>
      </a:lvl4pPr>
      <a:lvl5pPr algn="ctr" defTabSz="455613" rtl="0" eaLnBrk="0" fontAlgn="base" hangingPunct="0">
        <a:spcBef>
          <a:spcPct val="0"/>
        </a:spcBef>
        <a:spcAft>
          <a:spcPct val="0"/>
        </a:spcAft>
        <a:defRPr sz="4400">
          <a:solidFill>
            <a:schemeClr val="tx1"/>
          </a:solidFill>
          <a:latin typeface="Calibri" pitchFamily="-1" charset="0"/>
          <a:ea typeface="ＭＳ Ｐゴシック" pitchFamily="-1" charset="-128"/>
          <a:cs typeface="ＭＳ Ｐゴシック" pitchFamily="-1" charset="-128"/>
        </a:defRPr>
      </a:lvl5pPr>
      <a:lvl6pPr marL="457090" algn="ctr" defTabSz="457090" rtl="0" fontAlgn="base">
        <a:spcBef>
          <a:spcPct val="0"/>
        </a:spcBef>
        <a:spcAft>
          <a:spcPct val="0"/>
        </a:spcAft>
        <a:defRPr sz="4400">
          <a:solidFill>
            <a:schemeClr val="tx1"/>
          </a:solidFill>
          <a:latin typeface="Calibri" pitchFamily="-1" charset="0"/>
          <a:ea typeface="ＭＳ Ｐゴシック" pitchFamily="-1" charset="-128"/>
          <a:cs typeface="ＭＳ Ｐゴシック" pitchFamily="-1" charset="-128"/>
        </a:defRPr>
      </a:lvl6pPr>
      <a:lvl7pPr marL="914180" algn="ctr" defTabSz="457090" rtl="0" fontAlgn="base">
        <a:spcBef>
          <a:spcPct val="0"/>
        </a:spcBef>
        <a:spcAft>
          <a:spcPct val="0"/>
        </a:spcAft>
        <a:defRPr sz="4400">
          <a:solidFill>
            <a:schemeClr val="tx1"/>
          </a:solidFill>
          <a:latin typeface="Calibri" pitchFamily="-1" charset="0"/>
          <a:ea typeface="ＭＳ Ｐゴシック" pitchFamily="-1" charset="-128"/>
          <a:cs typeface="ＭＳ Ｐゴシック" pitchFamily="-1" charset="-128"/>
        </a:defRPr>
      </a:lvl7pPr>
      <a:lvl8pPr marL="1371270" algn="ctr" defTabSz="457090" rtl="0" fontAlgn="base">
        <a:spcBef>
          <a:spcPct val="0"/>
        </a:spcBef>
        <a:spcAft>
          <a:spcPct val="0"/>
        </a:spcAft>
        <a:defRPr sz="4400">
          <a:solidFill>
            <a:schemeClr val="tx1"/>
          </a:solidFill>
          <a:latin typeface="Calibri" pitchFamily="-1" charset="0"/>
          <a:ea typeface="ＭＳ Ｐゴシック" pitchFamily="-1" charset="-128"/>
          <a:cs typeface="ＭＳ Ｐゴシック" pitchFamily="-1" charset="-128"/>
        </a:defRPr>
      </a:lvl8pPr>
      <a:lvl9pPr marL="1828361" algn="ctr" defTabSz="457090" rtl="0" fontAlgn="base">
        <a:spcBef>
          <a:spcPct val="0"/>
        </a:spcBef>
        <a:spcAft>
          <a:spcPct val="0"/>
        </a:spcAft>
        <a:defRPr sz="4400">
          <a:solidFill>
            <a:schemeClr val="tx1"/>
          </a:solidFill>
          <a:latin typeface="Calibri" pitchFamily="-1" charset="0"/>
          <a:ea typeface="ＭＳ Ｐゴシック" pitchFamily="-1" charset="-128"/>
          <a:cs typeface="ＭＳ Ｐゴシック" pitchFamily="-1" charset="-128"/>
        </a:defRPr>
      </a:lvl9pPr>
    </p:titleStyle>
    <p:bodyStyle>
      <a:lvl1pPr marL="341313" indent="-341313" algn="l" defTabSz="455613" rtl="0" eaLnBrk="0" fontAlgn="base" hangingPunct="0">
        <a:spcBef>
          <a:spcPct val="20000"/>
        </a:spcBef>
        <a:spcAft>
          <a:spcPct val="0"/>
        </a:spcAft>
        <a:buFont typeface="Arial" charset="0"/>
        <a:buChar char="•"/>
        <a:defRPr sz="3200" kern="1200">
          <a:solidFill>
            <a:schemeClr val="tx1"/>
          </a:solidFill>
          <a:latin typeface="+mn-lt"/>
          <a:ea typeface="ＭＳ Ｐゴシック" pitchFamily="-1" charset="-128"/>
          <a:cs typeface="ＭＳ Ｐゴシック" pitchFamily="-1" charset="-128"/>
        </a:defRPr>
      </a:lvl1pPr>
      <a:lvl2pPr marL="741363" indent="-284163" algn="l" defTabSz="455613" rtl="0" eaLnBrk="0" fontAlgn="base" hangingPunct="0">
        <a:spcBef>
          <a:spcPct val="20000"/>
        </a:spcBef>
        <a:spcAft>
          <a:spcPct val="0"/>
        </a:spcAft>
        <a:buFont typeface="Arial" charset="0"/>
        <a:buChar char="–"/>
        <a:defRPr sz="2800" kern="1200">
          <a:solidFill>
            <a:schemeClr val="tx1"/>
          </a:solidFill>
          <a:latin typeface="+mn-lt"/>
          <a:ea typeface="ＭＳ Ｐゴシック" pitchFamily="-1" charset="-128"/>
          <a:cs typeface="+mn-cs"/>
        </a:defRPr>
      </a:lvl2pPr>
      <a:lvl3pPr marL="1141413" indent="-227013" algn="l" defTabSz="455613" rtl="0" eaLnBrk="0" fontAlgn="base" hangingPunct="0">
        <a:spcBef>
          <a:spcPct val="20000"/>
        </a:spcBef>
        <a:spcAft>
          <a:spcPct val="0"/>
        </a:spcAft>
        <a:buFont typeface="Arial" charset="0"/>
        <a:buChar char="•"/>
        <a:defRPr sz="2400" kern="1200">
          <a:solidFill>
            <a:schemeClr val="tx1"/>
          </a:solidFill>
          <a:latin typeface="+mn-lt"/>
          <a:ea typeface="ＭＳ Ｐゴシック" pitchFamily="-1" charset="-128"/>
          <a:cs typeface="+mn-cs"/>
        </a:defRPr>
      </a:lvl3pPr>
      <a:lvl4pPr marL="1598613" indent="-227013" algn="l" defTabSz="455613" rtl="0" eaLnBrk="0" fontAlgn="base" hangingPunct="0">
        <a:spcBef>
          <a:spcPct val="20000"/>
        </a:spcBef>
        <a:spcAft>
          <a:spcPct val="0"/>
        </a:spcAft>
        <a:buFont typeface="Arial" charset="0"/>
        <a:buChar char="–"/>
        <a:defRPr sz="2000" kern="1200">
          <a:solidFill>
            <a:schemeClr val="tx1"/>
          </a:solidFill>
          <a:latin typeface="+mn-lt"/>
          <a:ea typeface="ＭＳ Ｐゴシック" pitchFamily="-1" charset="-128"/>
          <a:cs typeface="+mn-cs"/>
        </a:defRPr>
      </a:lvl4pPr>
      <a:lvl5pPr marL="2055813" indent="-227013" algn="l" defTabSz="455613" rtl="0" eaLnBrk="0" fontAlgn="base" hangingPunct="0">
        <a:spcBef>
          <a:spcPct val="20000"/>
        </a:spcBef>
        <a:spcAft>
          <a:spcPct val="0"/>
        </a:spcAft>
        <a:buFont typeface="Arial" charset="0"/>
        <a:buChar char="»"/>
        <a:defRPr sz="2000" kern="1200">
          <a:solidFill>
            <a:schemeClr val="tx1"/>
          </a:solidFill>
          <a:latin typeface="+mn-lt"/>
          <a:ea typeface="ＭＳ Ｐゴシック" pitchFamily="-1" charset="-128"/>
          <a:cs typeface="+mn-cs"/>
        </a:defRPr>
      </a:lvl5pPr>
      <a:lvl6pPr marL="2513996" indent="-228545" algn="l" defTabSz="457090" rtl="0" eaLnBrk="1" latinLnBrk="0" hangingPunct="1">
        <a:spcBef>
          <a:spcPct val="20000"/>
        </a:spcBef>
        <a:buFont typeface="Arial"/>
        <a:buChar char="•"/>
        <a:defRPr sz="2000" kern="1200">
          <a:solidFill>
            <a:schemeClr val="tx1"/>
          </a:solidFill>
          <a:latin typeface="+mn-lt"/>
          <a:ea typeface="+mn-ea"/>
          <a:cs typeface="+mn-cs"/>
        </a:defRPr>
      </a:lvl6pPr>
      <a:lvl7pPr marL="2971086" indent="-228545" algn="l" defTabSz="457090" rtl="0" eaLnBrk="1" latinLnBrk="0" hangingPunct="1">
        <a:spcBef>
          <a:spcPct val="20000"/>
        </a:spcBef>
        <a:buFont typeface="Arial"/>
        <a:buChar char="•"/>
        <a:defRPr sz="2000" kern="1200">
          <a:solidFill>
            <a:schemeClr val="tx1"/>
          </a:solidFill>
          <a:latin typeface="+mn-lt"/>
          <a:ea typeface="+mn-ea"/>
          <a:cs typeface="+mn-cs"/>
        </a:defRPr>
      </a:lvl7pPr>
      <a:lvl8pPr marL="3428178" indent="-228545" algn="l" defTabSz="457090" rtl="0" eaLnBrk="1" latinLnBrk="0" hangingPunct="1">
        <a:spcBef>
          <a:spcPct val="20000"/>
        </a:spcBef>
        <a:buFont typeface="Arial"/>
        <a:buChar char="•"/>
        <a:defRPr sz="2000" kern="1200">
          <a:solidFill>
            <a:schemeClr val="tx1"/>
          </a:solidFill>
          <a:latin typeface="+mn-lt"/>
          <a:ea typeface="+mn-ea"/>
          <a:cs typeface="+mn-cs"/>
        </a:defRPr>
      </a:lvl8pPr>
      <a:lvl9pPr marL="3885268" indent="-228545" algn="l" defTabSz="45709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090" rtl="0" eaLnBrk="1" latinLnBrk="0" hangingPunct="1">
        <a:defRPr sz="1800" kern="1200">
          <a:solidFill>
            <a:schemeClr val="tx1"/>
          </a:solidFill>
          <a:latin typeface="+mn-lt"/>
          <a:ea typeface="+mn-ea"/>
          <a:cs typeface="+mn-cs"/>
        </a:defRPr>
      </a:lvl1pPr>
      <a:lvl2pPr marL="457090" algn="l" defTabSz="457090" rtl="0" eaLnBrk="1" latinLnBrk="0" hangingPunct="1">
        <a:defRPr sz="1800" kern="1200">
          <a:solidFill>
            <a:schemeClr val="tx1"/>
          </a:solidFill>
          <a:latin typeface="+mn-lt"/>
          <a:ea typeface="+mn-ea"/>
          <a:cs typeface="+mn-cs"/>
        </a:defRPr>
      </a:lvl2pPr>
      <a:lvl3pPr marL="914180" algn="l" defTabSz="457090" rtl="0" eaLnBrk="1" latinLnBrk="0" hangingPunct="1">
        <a:defRPr sz="1800" kern="1200">
          <a:solidFill>
            <a:schemeClr val="tx1"/>
          </a:solidFill>
          <a:latin typeface="+mn-lt"/>
          <a:ea typeface="+mn-ea"/>
          <a:cs typeface="+mn-cs"/>
        </a:defRPr>
      </a:lvl3pPr>
      <a:lvl4pPr marL="1371270" algn="l" defTabSz="457090" rtl="0" eaLnBrk="1" latinLnBrk="0" hangingPunct="1">
        <a:defRPr sz="1800" kern="1200">
          <a:solidFill>
            <a:schemeClr val="tx1"/>
          </a:solidFill>
          <a:latin typeface="+mn-lt"/>
          <a:ea typeface="+mn-ea"/>
          <a:cs typeface="+mn-cs"/>
        </a:defRPr>
      </a:lvl4pPr>
      <a:lvl5pPr marL="1828361" algn="l" defTabSz="457090" rtl="0" eaLnBrk="1" latinLnBrk="0" hangingPunct="1">
        <a:defRPr sz="1800" kern="1200">
          <a:solidFill>
            <a:schemeClr val="tx1"/>
          </a:solidFill>
          <a:latin typeface="+mn-lt"/>
          <a:ea typeface="+mn-ea"/>
          <a:cs typeface="+mn-cs"/>
        </a:defRPr>
      </a:lvl5pPr>
      <a:lvl6pPr marL="2285451" algn="l" defTabSz="457090" rtl="0" eaLnBrk="1" latinLnBrk="0" hangingPunct="1">
        <a:defRPr sz="1800" kern="1200">
          <a:solidFill>
            <a:schemeClr val="tx1"/>
          </a:solidFill>
          <a:latin typeface="+mn-lt"/>
          <a:ea typeface="+mn-ea"/>
          <a:cs typeface="+mn-cs"/>
        </a:defRPr>
      </a:lvl6pPr>
      <a:lvl7pPr marL="2742542" algn="l" defTabSz="457090" rtl="0" eaLnBrk="1" latinLnBrk="0" hangingPunct="1">
        <a:defRPr sz="1800" kern="1200">
          <a:solidFill>
            <a:schemeClr val="tx1"/>
          </a:solidFill>
          <a:latin typeface="+mn-lt"/>
          <a:ea typeface="+mn-ea"/>
          <a:cs typeface="+mn-cs"/>
        </a:defRPr>
      </a:lvl7pPr>
      <a:lvl8pPr marL="3199632" algn="l" defTabSz="457090" rtl="0" eaLnBrk="1" latinLnBrk="0" hangingPunct="1">
        <a:defRPr sz="1800" kern="1200">
          <a:solidFill>
            <a:schemeClr val="tx1"/>
          </a:solidFill>
          <a:latin typeface="+mn-lt"/>
          <a:ea typeface="+mn-ea"/>
          <a:cs typeface="+mn-cs"/>
        </a:defRPr>
      </a:lvl8pPr>
      <a:lvl9pPr marL="3656722" algn="l" defTabSz="45709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7650" name="Tijdelijke aanduiding voor titel 1"/>
          <p:cNvSpPr>
            <a:spLocks noGrp="1"/>
          </p:cNvSpPr>
          <p:nvPr>
            <p:ph type="title"/>
          </p:nvPr>
        </p:nvSpPr>
        <p:spPr bwMode="auto">
          <a:xfrm>
            <a:off x="457200" y="274639"/>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18" tIns="45710" rIns="91418" bIns="45710" numCol="1" anchor="ctr" anchorCtr="0" compatLnSpc="1">
            <a:prstTxWarp prst="textNoShape">
              <a:avLst/>
            </a:prstTxWarp>
          </a:bodyPr>
          <a:lstStyle/>
          <a:p>
            <a:pPr lvl="0"/>
            <a:r>
              <a:rPr lang="nl-NL"/>
              <a:t>Klik om de stijl te bewerken</a:t>
            </a:r>
          </a:p>
        </p:txBody>
      </p:sp>
      <p:sp>
        <p:nvSpPr>
          <p:cNvPr id="27651" name="Tijdelijke aanduiding voor tekst 2"/>
          <p:cNvSpPr>
            <a:spLocks noGrp="1"/>
          </p:cNvSpPr>
          <p:nvPr>
            <p:ph type="body" idx="1"/>
          </p:nvPr>
        </p:nvSpPr>
        <p:spPr bwMode="auto">
          <a:xfrm>
            <a:off x="457200" y="1600205"/>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18" tIns="45710" rIns="91418" bIns="45710" numCol="1" anchor="t" anchorCtr="0" compatLnSpc="1">
            <a:prstTxWarp prst="textNoShape">
              <a:avLst/>
            </a:prstTxWarp>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2"/>
          </p:nvPr>
        </p:nvSpPr>
        <p:spPr>
          <a:xfrm>
            <a:off x="457200" y="6356352"/>
            <a:ext cx="2133600" cy="365125"/>
          </a:xfrm>
          <a:prstGeom prst="rect">
            <a:avLst/>
          </a:prstGeom>
        </p:spPr>
        <p:txBody>
          <a:bodyPr vert="horz" wrap="square" lIns="91418" tIns="45710" rIns="91418" bIns="45710" numCol="1" anchor="ctr" anchorCtr="0" compatLnSpc="1">
            <a:prstTxWarp prst="textNoShape">
              <a:avLst/>
            </a:prstTxWarp>
          </a:bodyPr>
          <a:lstStyle>
            <a:lvl1pPr>
              <a:defRPr sz="1200">
                <a:solidFill>
                  <a:srgbClr val="898989"/>
                </a:solidFill>
                <a:latin typeface="Calibri" charset="0"/>
                <a:cs typeface="Arial" charset="0"/>
              </a:defRPr>
            </a:lvl1pPr>
          </a:lstStyle>
          <a:p>
            <a:pPr fontAlgn="base">
              <a:spcBef>
                <a:spcPct val="0"/>
              </a:spcBef>
              <a:spcAft>
                <a:spcPct val="0"/>
              </a:spcAft>
            </a:pPr>
            <a:fld id="{16F834C3-3D11-EA47-9826-F3CB0E2ECE58}" type="datetime1">
              <a:rPr lang="nl-NL" smtClean="0">
                <a:ea typeface="ＭＳ Ｐゴシック" charset="0"/>
              </a:rPr>
              <a:pPr fontAlgn="base">
                <a:spcBef>
                  <a:spcPct val="0"/>
                </a:spcBef>
                <a:spcAft>
                  <a:spcPct val="0"/>
                </a:spcAft>
              </a:pPr>
              <a:t>05-05-14</a:t>
            </a:fld>
            <a:endParaRPr lang="nl-NL" smtClean="0">
              <a:ea typeface="ＭＳ Ｐゴシック" charset="0"/>
            </a:endParaRPr>
          </a:p>
        </p:txBody>
      </p:sp>
      <p:sp>
        <p:nvSpPr>
          <p:cNvPr id="5" name="Tijdelijke aanduiding voor voettekst 4"/>
          <p:cNvSpPr>
            <a:spLocks noGrp="1"/>
          </p:cNvSpPr>
          <p:nvPr>
            <p:ph type="ftr" sz="quarter" idx="3"/>
          </p:nvPr>
        </p:nvSpPr>
        <p:spPr>
          <a:xfrm>
            <a:off x="3124200" y="6356352"/>
            <a:ext cx="2895600" cy="365125"/>
          </a:xfrm>
          <a:prstGeom prst="rect">
            <a:avLst/>
          </a:prstGeom>
        </p:spPr>
        <p:txBody>
          <a:bodyPr vert="horz" lIns="91418" tIns="45710" rIns="91418" bIns="45710" rtlCol="0" anchor="ctr"/>
          <a:lstStyle>
            <a:lvl1pPr algn="ctr" fontAlgn="auto">
              <a:spcBef>
                <a:spcPts val="0"/>
              </a:spcBef>
              <a:spcAft>
                <a:spcPts val="0"/>
              </a:spcAft>
              <a:defRPr sz="1200">
                <a:solidFill>
                  <a:prstClr val="black">
                    <a:tint val="75000"/>
                  </a:prstClr>
                </a:solidFill>
                <a:latin typeface="+mn-lt"/>
                <a:ea typeface="+mn-ea"/>
                <a:cs typeface="+mn-cs"/>
              </a:defRPr>
            </a:lvl1pPr>
          </a:lstStyle>
          <a:p>
            <a:pPr>
              <a:defRPr/>
            </a:pPr>
            <a:endParaRPr lang="nl-NL">
              <a:latin typeface="Calibri"/>
            </a:endParaRPr>
          </a:p>
        </p:txBody>
      </p:sp>
      <p:sp>
        <p:nvSpPr>
          <p:cNvPr id="6" name="Tijdelijke aanduiding voor dianummer 5"/>
          <p:cNvSpPr>
            <a:spLocks noGrp="1"/>
          </p:cNvSpPr>
          <p:nvPr>
            <p:ph type="sldNum" sz="quarter" idx="4"/>
          </p:nvPr>
        </p:nvSpPr>
        <p:spPr>
          <a:xfrm>
            <a:off x="6553200" y="6356352"/>
            <a:ext cx="2133600" cy="365125"/>
          </a:xfrm>
          <a:prstGeom prst="rect">
            <a:avLst/>
          </a:prstGeom>
        </p:spPr>
        <p:txBody>
          <a:bodyPr vert="horz" wrap="square" lIns="91418" tIns="45710" rIns="91418" bIns="45710" numCol="1" anchor="ctr" anchorCtr="0" compatLnSpc="1">
            <a:prstTxWarp prst="textNoShape">
              <a:avLst/>
            </a:prstTxWarp>
          </a:bodyPr>
          <a:lstStyle>
            <a:lvl1pPr algn="r">
              <a:defRPr sz="1200">
                <a:solidFill>
                  <a:srgbClr val="898989"/>
                </a:solidFill>
                <a:latin typeface="Calibri" charset="0"/>
                <a:cs typeface="Arial" charset="0"/>
              </a:defRPr>
            </a:lvl1pPr>
          </a:lstStyle>
          <a:p>
            <a:pPr fontAlgn="base">
              <a:spcBef>
                <a:spcPct val="0"/>
              </a:spcBef>
              <a:spcAft>
                <a:spcPct val="0"/>
              </a:spcAft>
            </a:pPr>
            <a:fld id="{E8909076-9BB3-C24A-9536-94B9C2D45F55}" type="slidenum">
              <a:rPr lang="nl-NL" smtClean="0">
                <a:ea typeface="ＭＳ Ｐゴシック" charset="0"/>
              </a:rPr>
              <a:pPr fontAlgn="base">
                <a:spcBef>
                  <a:spcPct val="0"/>
                </a:spcBef>
                <a:spcAft>
                  <a:spcPct val="0"/>
                </a:spcAft>
              </a:pPr>
              <a:t>‹nr.›</a:t>
            </a:fld>
            <a:endParaRPr lang="nl-NL" smtClean="0">
              <a:ea typeface="ＭＳ Ｐゴシック" charset="0"/>
            </a:endParaRPr>
          </a:p>
        </p:txBody>
      </p:sp>
    </p:spTree>
    <p:extLst>
      <p:ext uri="{BB962C8B-B14F-4D97-AF65-F5344CB8AC3E}">
        <p14:creationId xmlns:p14="http://schemas.microsoft.com/office/powerpoint/2010/main" val="3796508577"/>
      </p:ext>
    </p:extLst>
  </p:cSld>
  <p:clrMap bg1="lt1" tx1="dk1" bg2="lt2" tx2="dk2" accent1="accent1" accent2="accent2" accent3="accent3" accent4="accent4" accent5="accent5" accent6="accent6" hlink="hlink" folHlink="folHlink"/>
  <p:sldLayoutIdLst>
    <p:sldLayoutId id="2147483825" r:id="rId1"/>
  </p:sldLayoutIdLst>
  <p:hf hdr="0" ftr="0" dt="0"/>
  <p:txStyles>
    <p:titleStyle>
      <a:lvl1pPr algn="ctr" rtl="0" eaLnBrk="0" fontAlgn="base" hangingPunct="0">
        <a:spcBef>
          <a:spcPct val="0"/>
        </a:spcBef>
        <a:spcAft>
          <a:spcPct val="0"/>
        </a:spcAft>
        <a:defRPr sz="4400" kern="1200">
          <a:solidFill>
            <a:schemeClr val="tx1"/>
          </a:solidFill>
          <a:latin typeface="+mj-lt"/>
          <a:ea typeface="ＭＳ Ｐゴシック" pitchFamily="-103" charset="-128"/>
          <a:cs typeface="ＭＳ Ｐゴシック" pitchFamily="-103" charset="-128"/>
        </a:defRPr>
      </a:lvl1pPr>
      <a:lvl2pPr algn="ctr" rtl="0" eaLnBrk="0" fontAlgn="base" hangingPunct="0">
        <a:spcBef>
          <a:spcPct val="0"/>
        </a:spcBef>
        <a:spcAft>
          <a:spcPct val="0"/>
        </a:spcAft>
        <a:defRPr sz="4400">
          <a:solidFill>
            <a:schemeClr val="tx1"/>
          </a:solidFill>
          <a:latin typeface="Calibri" pitchFamily="34" charset="0"/>
          <a:ea typeface="ＭＳ Ｐゴシック" pitchFamily="-103" charset="-128"/>
          <a:cs typeface="ＭＳ Ｐゴシック" pitchFamily="-103" charset="-128"/>
        </a:defRPr>
      </a:lvl2pPr>
      <a:lvl3pPr algn="ctr" rtl="0" eaLnBrk="0" fontAlgn="base" hangingPunct="0">
        <a:spcBef>
          <a:spcPct val="0"/>
        </a:spcBef>
        <a:spcAft>
          <a:spcPct val="0"/>
        </a:spcAft>
        <a:defRPr sz="4400">
          <a:solidFill>
            <a:schemeClr val="tx1"/>
          </a:solidFill>
          <a:latin typeface="Calibri" pitchFamily="34" charset="0"/>
          <a:ea typeface="ＭＳ Ｐゴシック" pitchFamily="-103" charset="-128"/>
          <a:cs typeface="ＭＳ Ｐゴシック" pitchFamily="-103" charset="-128"/>
        </a:defRPr>
      </a:lvl3pPr>
      <a:lvl4pPr algn="ctr" rtl="0" eaLnBrk="0" fontAlgn="base" hangingPunct="0">
        <a:spcBef>
          <a:spcPct val="0"/>
        </a:spcBef>
        <a:spcAft>
          <a:spcPct val="0"/>
        </a:spcAft>
        <a:defRPr sz="4400">
          <a:solidFill>
            <a:schemeClr val="tx1"/>
          </a:solidFill>
          <a:latin typeface="Calibri" pitchFamily="34" charset="0"/>
          <a:ea typeface="ＭＳ Ｐゴシック" pitchFamily="-103" charset="-128"/>
          <a:cs typeface="ＭＳ Ｐゴシック" pitchFamily="-103" charset="-128"/>
        </a:defRPr>
      </a:lvl4pPr>
      <a:lvl5pPr algn="ctr" rtl="0" eaLnBrk="0" fontAlgn="base" hangingPunct="0">
        <a:spcBef>
          <a:spcPct val="0"/>
        </a:spcBef>
        <a:spcAft>
          <a:spcPct val="0"/>
        </a:spcAft>
        <a:defRPr sz="4400">
          <a:solidFill>
            <a:schemeClr val="tx1"/>
          </a:solidFill>
          <a:latin typeface="Calibri" pitchFamily="34" charset="0"/>
          <a:ea typeface="ＭＳ Ｐゴシック" pitchFamily="-103" charset="-128"/>
          <a:cs typeface="ＭＳ Ｐゴシック" pitchFamily="-103" charset="-128"/>
        </a:defRPr>
      </a:lvl5pPr>
      <a:lvl6pPr marL="457090" algn="ctr" rtl="0" fontAlgn="base">
        <a:spcBef>
          <a:spcPct val="0"/>
        </a:spcBef>
        <a:spcAft>
          <a:spcPct val="0"/>
        </a:spcAft>
        <a:defRPr sz="4400">
          <a:solidFill>
            <a:schemeClr val="tx1"/>
          </a:solidFill>
          <a:latin typeface="Calibri" pitchFamily="34" charset="0"/>
        </a:defRPr>
      </a:lvl6pPr>
      <a:lvl7pPr marL="914180" algn="ctr" rtl="0" fontAlgn="base">
        <a:spcBef>
          <a:spcPct val="0"/>
        </a:spcBef>
        <a:spcAft>
          <a:spcPct val="0"/>
        </a:spcAft>
        <a:defRPr sz="4400">
          <a:solidFill>
            <a:schemeClr val="tx1"/>
          </a:solidFill>
          <a:latin typeface="Calibri" pitchFamily="34" charset="0"/>
        </a:defRPr>
      </a:lvl7pPr>
      <a:lvl8pPr marL="1371270" algn="ctr" rtl="0" fontAlgn="base">
        <a:spcBef>
          <a:spcPct val="0"/>
        </a:spcBef>
        <a:spcAft>
          <a:spcPct val="0"/>
        </a:spcAft>
        <a:defRPr sz="4400">
          <a:solidFill>
            <a:schemeClr val="tx1"/>
          </a:solidFill>
          <a:latin typeface="Calibri" pitchFamily="34" charset="0"/>
        </a:defRPr>
      </a:lvl8pPr>
      <a:lvl9pPr marL="1828361" algn="ctr" rtl="0" fontAlgn="base">
        <a:spcBef>
          <a:spcPct val="0"/>
        </a:spcBef>
        <a:spcAft>
          <a:spcPct val="0"/>
        </a:spcAft>
        <a:defRPr sz="4400">
          <a:solidFill>
            <a:schemeClr val="tx1"/>
          </a:solidFill>
          <a:latin typeface="Calibri" pitchFamily="34" charset="0"/>
        </a:defRPr>
      </a:lvl9pPr>
    </p:titleStyle>
    <p:bodyStyle>
      <a:lvl1pPr marL="341313" indent="-341313" algn="l" rtl="0" eaLnBrk="0" fontAlgn="base" hangingPunct="0">
        <a:spcBef>
          <a:spcPct val="20000"/>
        </a:spcBef>
        <a:spcAft>
          <a:spcPct val="0"/>
        </a:spcAft>
        <a:buFont typeface="Arial" charset="0"/>
        <a:buChar char="•"/>
        <a:defRPr sz="3200" kern="1200">
          <a:solidFill>
            <a:schemeClr val="tx1"/>
          </a:solidFill>
          <a:latin typeface="+mn-lt"/>
          <a:ea typeface="ＭＳ Ｐゴシック" pitchFamily="-103" charset="-128"/>
          <a:cs typeface="ＭＳ Ｐゴシック" pitchFamily="-103" charset="-128"/>
        </a:defRPr>
      </a:lvl1pPr>
      <a:lvl2pPr marL="741363" indent="-284163" algn="l"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1413" indent="-227013" algn="l"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598613" indent="-227013"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5813" indent="-227013"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3996" indent="-228545" algn="l" defTabSz="91418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086" indent="-228545" algn="l" defTabSz="91418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178" indent="-228545" algn="l" defTabSz="91418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268" indent="-228545" algn="l" defTabSz="91418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NL"/>
      </a:defPPr>
      <a:lvl1pPr marL="0" algn="l" defTabSz="914180" rtl="0" eaLnBrk="1" latinLnBrk="0" hangingPunct="1">
        <a:defRPr sz="1800" kern="1200">
          <a:solidFill>
            <a:schemeClr val="tx1"/>
          </a:solidFill>
          <a:latin typeface="+mn-lt"/>
          <a:ea typeface="+mn-ea"/>
          <a:cs typeface="+mn-cs"/>
        </a:defRPr>
      </a:lvl1pPr>
      <a:lvl2pPr marL="457090" algn="l" defTabSz="914180" rtl="0" eaLnBrk="1" latinLnBrk="0" hangingPunct="1">
        <a:defRPr sz="1800" kern="1200">
          <a:solidFill>
            <a:schemeClr val="tx1"/>
          </a:solidFill>
          <a:latin typeface="+mn-lt"/>
          <a:ea typeface="+mn-ea"/>
          <a:cs typeface="+mn-cs"/>
        </a:defRPr>
      </a:lvl2pPr>
      <a:lvl3pPr marL="914180" algn="l" defTabSz="914180" rtl="0" eaLnBrk="1" latinLnBrk="0" hangingPunct="1">
        <a:defRPr sz="1800" kern="1200">
          <a:solidFill>
            <a:schemeClr val="tx1"/>
          </a:solidFill>
          <a:latin typeface="+mn-lt"/>
          <a:ea typeface="+mn-ea"/>
          <a:cs typeface="+mn-cs"/>
        </a:defRPr>
      </a:lvl3pPr>
      <a:lvl4pPr marL="1371270" algn="l" defTabSz="914180" rtl="0" eaLnBrk="1" latinLnBrk="0" hangingPunct="1">
        <a:defRPr sz="1800" kern="1200">
          <a:solidFill>
            <a:schemeClr val="tx1"/>
          </a:solidFill>
          <a:latin typeface="+mn-lt"/>
          <a:ea typeface="+mn-ea"/>
          <a:cs typeface="+mn-cs"/>
        </a:defRPr>
      </a:lvl4pPr>
      <a:lvl5pPr marL="1828361" algn="l" defTabSz="914180" rtl="0" eaLnBrk="1" latinLnBrk="0" hangingPunct="1">
        <a:defRPr sz="1800" kern="1200">
          <a:solidFill>
            <a:schemeClr val="tx1"/>
          </a:solidFill>
          <a:latin typeface="+mn-lt"/>
          <a:ea typeface="+mn-ea"/>
          <a:cs typeface="+mn-cs"/>
        </a:defRPr>
      </a:lvl5pPr>
      <a:lvl6pPr marL="2285451" algn="l" defTabSz="914180" rtl="0" eaLnBrk="1" latinLnBrk="0" hangingPunct="1">
        <a:defRPr sz="1800" kern="1200">
          <a:solidFill>
            <a:schemeClr val="tx1"/>
          </a:solidFill>
          <a:latin typeface="+mn-lt"/>
          <a:ea typeface="+mn-ea"/>
          <a:cs typeface="+mn-cs"/>
        </a:defRPr>
      </a:lvl6pPr>
      <a:lvl7pPr marL="2742542" algn="l" defTabSz="914180" rtl="0" eaLnBrk="1" latinLnBrk="0" hangingPunct="1">
        <a:defRPr sz="1800" kern="1200">
          <a:solidFill>
            <a:schemeClr val="tx1"/>
          </a:solidFill>
          <a:latin typeface="+mn-lt"/>
          <a:ea typeface="+mn-ea"/>
          <a:cs typeface="+mn-cs"/>
        </a:defRPr>
      </a:lvl7pPr>
      <a:lvl8pPr marL="3199632" algn="l" defTabSz="914180" rtl="0" eaLnBrk="1" latinLnBrk="0" hangingPunct="1">
        <a:defRPr sz="1800" kern="1200">
          <a:solidFill>
            <a:schemeClr val="tx1"/>
          </a:solidFill>
          <a:latin typeface="+mn-lt"/>
          <a:ea typeface="+mn-ea"/>
          <a:cs typeface="+mn-cs"/>
        </a:defRPr>
      </a:lvl8pPr>
      <a:lvl9pPr marL="3656722" algn="l" defTabSz="91418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9698" name="Title Placeholder 1"/>
          <p:cNvSpPr>
            <a:spLocks noGrp="1"/>
          </p:cNvSpPr>
          <p:nvPr>
            <p:ph type="title"/>
          </p:nvPr>
        </p:nvSpPr>
        <p:spPr bwMode="auto">
          <a:xfrm>
            <a:off x="457200" y="274639"/>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18" tIns="45710" rIns="91418" bIns="45710" numCol="1" anchor="ctr" anchorCtr="0" compatLnSpc="1">
            <a:prstTxWarp prst="textNoShape">
              <a:avLst/>
            </a:prstTxWarp>
          </a:bodyPr>
          <a:lstStyle/>
          <a:p>
            <a:pPr lvl="0"/>
            <a:r>
              <a:rPr lang="en-US"/>
              <a:t>Click to edit Master title style</a:t>
            </a:r>
            <a:endParaRPr lang="nl-NL"/>
          </a:p>
        </p:txBody>
      </p:sp>
      <p:sp>
        <p:nvSpPr>
          <p:cNvPr id="29699" name="Text Placeholder 2"/>
          <p:cNvSpPr>
            <a:spLocks noGrp="1"/>
          </p:cNvSpPr>
          <p:nvPr>
            <p:ph type="body" idx="1"/>
          </p:nvPr>
        </p:nvSpPr>
        <p:spPr bwMode="auto">
          <a:xfrm>
            <a:off x="457200" y="1600205"/>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18" tIns="45710" rIns="91418" bIns="4571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4" name="Date Placeholder 3"/>
          <p:cNvSpPr>
            <a:spLocks noGrp="1"/>
          </p:cNvSpPr>
          <p:nvPr>
            <p:ph type="dt" sz="half" idx="2"/>
          </p:nvPr>
        </p:nvSpPr>
        <p:spPr>
          <a:xfrm>
            <a:off x="457200" y="6356352"/>
            <a:ext cx="2133600" cy="365125"/>
          </a:xfrm>
          <a:prstGeom prst="rect">
            <a:avLst/>
          </a:prstGeom>
        </p:spPr>
        <p:txBody>
          <a:bodyPr vert="horz" wrap="square" lIns="91418" tIns="45710" rIns="91418" bIns="45710" numCol="1" anchor="ctr" anchorCtr="0" compatLnSpc="1">
            <a:prstTxWarp prst="textNoShape">
              <a:avLst/>
            </a:prstTxWarp>
          </a:bodyPr>
          <a:lstStyle>
            <a:lvl1pPr>
              <a:defRPr sz="1200">
                <a:solidFill>
                  <a:srgbClr val="898989"/>
                </a:solidFill>
              </a:defRPr>
            </a:lvl1pPr>
          </a:lstStyle>
          <a:p>
            <a:pPr fontAlgn="base">
              <a:spcBef>
                <a:spcPct val="0"/>
              </a:spcBef>
              <a:spcAft>
                <a:spcPct val="0"/>
              </a:spcAft>
            </a:pPr>
            <a:fld id="{792EA6FB-5611-BC4C-AD0D-001A32D371F4}" type="datetime1">
              <a:rPr lang="en-US" smtClean="0">
                <a:latin typeface="Arial" charset="0"/>
                <a:ea typeface="ＭＳ Ｐゴシック" charset="0"/>
                <a:cs typeface="ＭＳ Ｐゴシック" charset="0"/>
              </a:rPr>
              <a:pPr fontAlgn="base">
                <a:spcBef>
                  <a:spcPct val="0"/>
                </a:spcBef>
                <a:spcAft>
                  <a:spcPct val="0"/>
                </a:spcAft>
              </a:pPr>
              <a:t>05-05-14</a:t>
            </a:fld>
            <a:endParaRPr lang="nl-NL" smtClean="0">
              <a:latin typeface="Arial" charset="0"/>
              <a:ea typeface="ＭＳ Ｐゴシック" charset="0"/>
              <a:cs typeface="ＭＳ Ｐゴシック" charset="0"/>
            </a:endParaRPr>
          </a:p>
        </p:txBody>
      </p:sp>
      <p:sp>
        <p:nvSpPr>
          <p:cNvPr id="5" name="Footer Placeholder 4"/>
          <p:cNvSpPr>
            <a:spLocks noGrp="1"/>
          </p:cNvSpPr>
          <p:nvPr>
            <p:ph type="ftr" sz="quarter" idx="3"/>
          </p:nvPr>
        </p:nvSpPr>
        <p:spPr>
          <a:xfrm>
            <a:off x="3124200" y="6356352"/>
            <a:ext cx="2895600" cy="365125"/>
          </a:xfrm>
          <a:prstGeom prst="rect">
            <a:avLst/>
          </a:prstGeom>
        </p:spPr>
        <p:txBody>
          <a:bodyPr vert="horz" lIns="91418" tIns="45710" rIns="91418" bIns="45710" rtlCol="0" anchor="ctr"/>
          <a:lstStyle>
            <a:lvl1pPr algn="ctr">
              <a:defRPr sz="1200">
                <a:solidFill>
                  <a:prstClr val="black">
                    <a:tint val="75000"/>
                  </a:prstClr>
                </a:solidFill>
                <a:latin typeface="Arial" charset="0"/>
                <a:ea typeface="+mn-ea"/>
                <a:cs typeface="+mn-cs"/>
              </a:defRPr>
            </a:lvl1pPr>
          </a:lstStyle>
          <a:p>
            <a:pPr fontAlgn="base">
              <a:spcBef>
                <a:spcPct val="0"/>
              </a:spcBef>
              <a:spcAft>
                <a:spcPct val="0"/>
              </a:spcAft>
              <a:defRPr/>
            </a:pPr>
            <a:endParaRPr lang="nl-NL"/>
          </a:p>
        </p:txBody>
      </p:sp>
      <p:sp>
        <p:nvSpPr>
          <p:cNvPr id="6" name="Slide Number Placeholder 5"/>
          <p:cNvSpPr>
            <a:spLocks noGrp="1"/>
          </p:cNvSpPr>
          <p:nvPr>
            <p:ph type="sldNum" sz="quarter" idx="4"/>
          </p:nvPr>
        </p:nvSpPr>
        <p:spPr>
          <a:xfrm>
            <a:off x="6553200" y="6356352"/>
            <a:ext cx="2133600" cy="365125"/>
          </a:xfrm>
          <a:prstGeom prst="rect">
            <a:avLst/>
          </a:prstGeom>
        </p:spPr>
        <p:txBody>
          <a:bodyPr vert="horz" wrap="square" lIns="91418" tIns="45710" rIns="91418" bIns="45710" numCol="1" anchor="ctr" anchorCtr="0" compatLnSpc="1">
            <a:prstTxWarp prst="textNoShape">
              <a:avLst/>
            </a:prstTxWarp>
          </a:bodyPr>
          <a:lstStyle>
            <a:lvl1pPr algn="r">
              <a:defRPr sz="1200">
                <a:solidFill>
                  <a:srgbClr val="898989"/>
                </a:solidFill>
              </a:defRPr>
            </a:lvl1pPr>
          </a:lstStyle>
          <a:p>
            <a:pPr fontAlgn="base">
              <a:spcBef>
                <a:spcPct val="0"/>
              </a:spcBef>
              <a:spcAft>
                <a:spcPct val="0"/>
              </a:spcAft>
            </a:pPr>
            <a:fld id="{0CF49B30-8B13-EF49-BAA2-587250B0C5B7}" type="slidenum">
              <a:rPr lang="nl-NL" smtClean="0">
                <a:latin typeface="Arial" charset="0"/>
                <a:ea typeface="ＭＳ Ｐゴシック" charset="0"/>
                <a:cs typeface="ＭＳ Ｐゴシック" charset="0"/>
              </a:rPr>
              <a:pPr fontAlgn="base">
                <a:spcBef>
                  <a:spcPct val="0"/>
                </a:spcBef>
                <a:spcAft>
                  <a:spcPct val="0"/>
                </a:spcAft>
              </a:pPr>
              <a:t>‹nr.›</a:t>
            </a:fld>
            <a:endParaRPr lang="nl-NL" smtClean="0">
              <a:latin typeface="Arial" charset="0"/>
              <a:ea typeface="ＭＳ Ｐゴシック" charset="0"/>
              <a:cs typeface="ＭＳ Ｐゴシック" charset="0"/>
            </a:endParaRPr>
          </a:p>
        </p:txBody>
      </p:sp>
    </p:spTree>
    <p:extLst>
      <p:ext uri="{BB962C8B-B14F-4D97-AF65-F5344CB8AC3E}">
        <p14:creationId xmlns:p14="http://schemas.microsoft.com/office/powerpoint/2010/main" val="593970424"/>
      </p:ext>
    </p:extLst>
  </p:cSld>
  <p:clrMap bg1="lt1" tx1="dk1" bg2="lt2" tx2="dk2" accent1="accent1" accent2="accent2" accent3="accent3" accent4="accent4" accent5="accent5" accent6="accent6" hlink="hlink" folHlink="folHlink"/>
  <p:sldLayoutIdLst>
    <p:sldLayoutId id="2147483829" r:id="rId1"/>
    <p:sldLayoutId id="2147484116" r:id="rId2"/>
  </p:sldLayoutIdLst>
  <p:txStyles>
    <p:titleStyle>
      <a:lvl1pPr algn="ctr" defTabSz="455613" rtl="0" eaLnBrk="0" fontAlgn="base" hangingPunct="0">
        <a:spcBef>
          <a:spcPct val="0"/>
        </a:spcBef>
        <a:spcAft>
          <a:spcPct val="0"/>
        </a:spcAft>
        <a:defRPr sz="4400" kern="1200">
          <a:solidFill>
            <a:schemeClr val="tx1"/>
          </a:solidFill>
          <a:latin typeface="+mj-lt"/>
          <a:ea typeface="ＭＳ Ｐゴシック" pitchFamily="-1" charset="-128"/>
          <a:cs typeface="ＭＳ Ｐゴシック" pitchFamily="-1" charset="-128"/>
        </a:defRPr>
      </a:lvl1pPr>
      <a:lvl2pPr algn="ctr" defTabSz="455613" rtl="0" eaLnBrk="0" fontAlgn="base" hangingPunct="0">
        <a:spcBef>
          <a:spcPct val="0"/>
        </a:spcBef>
        <a:spcAft>
          <a:spcPct val="0"/>
        </a:spcAft>
        <a:defRPr sz="4400">
          <a:solidFill>
            <a:schemeClr val="tx1"/>
          </a:solidFill>
          <a:latin typeface="Calibri" pitchFamily="-1" charset="0"/>
          <a:ea typeface="ＭＳ Ｐゴシック" pitchFamily="-1" charset="-128"/>
          <a:cs typeface="ＭＳ Ｐゴシック" pitchFamily="-1" charset="-128"/>
        </a:defRPr>
      </a:lvl2pPr>
      <a:lvl3pPr algn="ctr" defTabSz="455613" rtl="0" eaLnBrk="0" fontAlgn="base" hangingPunct="0">
        <a:spcBef>
          <a:spcPct val="0"/>
        </a:spcBef>
        <a:spcAft>
          <a:spcPct val="0"/>
        </a:spcAft>
        <a:defRPr sz="4400">
          <a:solidFill>
            <a:schemeClr val="tx1"/>
          </a:solidFill>
          <a:latin typeface="Calibri" pitchFamily="-1" charset="0"/>
          <a:ea typeface="ＭＳ Ｐゴシック" pitchFamily="-1" charset="-128"/>
          <a:cs typeface="ＭＳ Ｐゴシック" pitchFamily="-1" charset="-128"/>
        </a:defRPr>
      </a:lvl3pPr>
      <a:lvl4pPr algn="ctr" defTabSz="455613" rtl="0" eaLnBrk="0" fontAlgn="base" hangingPunct="0">
        <a:spcBef>
          <a:spcPct val="0"/>
        </a:spcBef>
        <a:spcAft>
          <a:spcPct val="0"/>
        </a:spcAft>
        <a:defRPr sz="4400">
          <a:solidFill>
            <a:schemeClr val="tx1"/>
          </a:solidFill>
          <a:latin typeface="Calibri" pitchFamily="-1" charset="0"/>
          <a:ea typeface="ＭＳ Ｐゴシック" pitchFamily="-1" charset="-128"/>
          <a:cs typeface="ＭＳ Ｐゴシック" pitchFamily="-1" charset="-128"/>
        </a:defRPr>
      </a:lvl4pPr>
      <a:lvl5pPr algn="ctr" defTabSz="455613" rtl="0" eaLnBrk="0" fontAlgn="base" hangingPunct="0">
        <a:spcBef>
          <a:spcPct val="0"/>
        </a:spcBef>
        <a:spcAft>
          <a:spcPct val="0"/>
        </a:spcAft>
        <a:defRPr sz="4400">
          <a:solidFill>
            <a:schemeClr val="tx1"/>
          </a:solidFill>
          <a:latin typeface="Calibri" pitchFamily="-1" charset="0"/>
          <a:ea typeface="ＭＳ Ｐゴシック" pitchFamily="-1" charset="-128"/>
          <a:cs typeface="ＭＳ Ｐゴシック" pitchFamily="-1" charset="-128"/>
        </a:defRPr>
      </a:lvl5pPr>
      <a:lvl6pPr marL="457090" algn="ctr" defTabSz="457090" rtl="0" fontAlgn="base">
        <a:spcBef>
          <a:spcPct val="0"/>
        </a:spcBef>
        <a:spcAft>
          <a:spcPct val="0"/>
        </a:spcAft>
        <a:defRPr sz="4400">
          <a:solidFill>
            <a:schemeClr val="tx1"/>
          </a:solidFill>
          <a:latin typeface="Calibri" pitchFamily="-1" charset="0"/>
          <a:ea typeface="ＭＳ Ｐゴシック" pitchFamily="-1" charset="-128"/>
          <a:cs typeface="ＭＳ Ｐゴシック" pitchFamily="-1" charset="-128"/>
        </a:defRPr>
      </a:lvl6pPr>
      <a:lvl7pPr marL="914180" algn="ctr" defTabSz="457090" rtl="0" fontAlgn="base">
        <a:spcBef>
          <a:spcPct val="0"/>
        </a:spcBef>
        <a:spcAft>
          <a:spcPct val="0"/>
        </a:spcAft>
        <a:defRPr sz="4400">
          <a:solidFill>
            <a:schemeClr val="tx1"/>
          </a:solidFill>
          <a:latin typeface="Calibri" pitchFamily="-1" charset="0"/>
          <a:ea typeface="ＭＳ Ｐゴシック" pitchFamily="-1" charset="-128"/>
          <a:cs typeface="ＭＳ Ｐゴシック" pitchFamily="-1" charset="-128"/>
        </a:defRPr>
      </a:lvl7pPr>
      <a:lvl8pPr marL="1371270" algn="ctr" defTabSz="457090" rtl="0" fontAlgn="base">
        <a:spcBef>
          <a:spcPct val="0"/>
        </a:spcBef>
        <a:spcAft>
          <a:spcPct val="0"/>
        </a:spcAft>
        <a:defRPr sz="4400">
          <a:solidFill>
            <a:schemeClr val="tx1"/>
          </a:solidFill>
          <a:latin typeface="Calibri" pitchFamily="-1" charset="0"/>
          <a:ea typeface="ＭＳ Ｐゴシック" pitchFamily="-1" charset="-128"/>
          <a:cs typeface="ＭＳ Ｐゴシック" pitchFamily="-1" charset="-128"/>
        </a:defRPr>
      </a:lvl8pPr>
      <a:lvl9pPr marL="1828361" algn="ctr" defTabSz="457090" rtl="0" fontAlgn="base">
        <a:spcBef>
          <a:spcPct val="0"/>
        </a:spcBef>
        <a:spcAft>
          <a:spcPct val="0"/>
        </a:spcAft>
        <a:defRPr sz="4400">
          <a:solidFill>
            <a:schemeClr val="tx1"/>
          </a:solidFill>
          <a:latin typeface="Calibri" pitchFamily="-1" charset="0"/>
          <a:ea typeface="ＭＳ Ｐゴシック" pitchFamily="-1" charset="-128"/>
          <a:cs typeface="ＭＳ Ｐゴシック" pitchFamily="-1" charset="-128"/>
        </a:defRPr>
      </a:lvl9pPr>
    </p:titleStyle>
    <p:bodyStyle>
      <a:lvl1pPr marL="341313" indent="-341313" algn="l" defTabSz="455613" rtl="0" eaLnBrk="0" fontAlgn="base" hangingPunct="0">
        <a:spcBef>
          <a:spcPct val="20000"/>
        </a:spcBef>
        <a:spcAft>
          <a:spcPct val="0"/>
        </a:spcAft>
        <a:buFont typeface="Arial" charset="0"/>
        <a:buChar char="•"/>
        <a:defRPr sz="3200" kern="1200">
          <a:solidFill>
            <a:schemeClr val="tx1"/>
          </a:solidFill>
          <a:latin typeface="+mn-lt"/>
          <a:ea typeface="ＭＳ Ｐゴシック" pitchFamily="-1" charset="-128"/>
          <a:cs typeface="ＭＳ Ｐゴシック" pitchFamily="-1" charset="-128"/>
        </a:defRPr>
      </a:lvl1pPr>
      <a:lvl2pPr marL="741363" indent="-284163" algn="l" defTabSz="455613" rtl="0" eaLnBrk="0" fontAlgn="base" hangingPunct="0">
        <a:spcBef>
          <a:spcPct val="20000"/>
        </a:spcBef>
        <a:spcAft>
          <a:spcPct val="0"/>
        </a:spcAft>
        <a:buFont typeface="Arial" charset="0"/>
        <a:buChar char="–"/>
        <a:defRPr sz="2800" kern="1200">
          <a:solidFill>
            <a:schemeClr val="tx1"/>
          </a:solidFill>
          <a:latin typeface="+mn-lt"/>
          <a:ea typeface="ＭＳ Ｐゴシック" pitchFamily="-1" charset="-128"/>
          <a:cs typeface="+mn-cs"/>
        </a:defRPr>
      </a:lvl2pPr>
      <a:lvl3pPr marL="1141413" indent="-227013" algn="l" defTabSz="455613" rtl="0" eaLnBrk="0" fontAlgn="base" hangingPunct="0">
        <a:spcBef>
          <a:spcPct val="20000"/>
        </a:spcBef>
        <a:spcAft>
          <a:spcPct val="0"/>
        </a:spcAft>
        <a:buFont typeface="Arial" charset="0"/>
        <a:buChar char="•"/>
        <a:defRPr sz="2400" kern="1200">
          <a:solidFill>
            <a:schemeClr val="tx1"/>
          </a:solidFill>
          <a:latin typeface="+mn-lt"/>
          <a:ea typeface="ＭＳ Ｐゴシック" pitchFamily="-1" charset="-128"/>
          <a:cs typeface="+mn-cs"/>
        </a:defRPr>
      </a:lvl3pPr>
      <a:lvl4pPr marL="1598613" indent="-227013" algn="l" defTabSz="455613" rtl="0" eaLnBrk="0" fontAlgn="base" hangingPunct="0">
        <a:spcBef>
          <a:spcPct val="20000"/>
        </a:spcBef>
        <a:spcAft>
          <a:spcPct val="0"/>
        </a:spcAft>
        <a:buFont typeface="Arial" charset="0"/>
        <a:buChar char="–"/>
        <a:defRPr sz="2000" kern="1200">
          <a:solidFill>
            <a:schemeClr val="tx1"/>
          </a:solidFill>
          <a:latin typeface="+mn-lt"/>
          <a:ea typeface="ＭＳ Ｐゴシック" pitchFamily="-1" charset="-128"/>
          <a:cs typeface="+mn-cs"/>
        </a:defRPr>
      </a:lvl4pPr>
      <a:lvl5pPr marL="2055813" indent="-227013" algn="l" defTabSz="455613" rtl="0" eaLnBrk="0" fontAlgn="base" hangingPunct="0">
        <a:spcBef>
          <a:spcPct val="20000"/>
        </a:spcBef>
        <a:spcAft>
          <a:spcPct val="0"/>
        </a:spcAft>
        <a:buFont typeface="Arial" charset="0"/>
        <a:buChar char="»"/>
        <a:defRPr sz="2000" kern="1200">
          <a:solidFill>
            <a:schemeClr val="tx1"/>
          </a:solidFill>
          <a:latin typeface="+mn-lt"/>
          <a:ea typeface="ＭＳ Ｐゴシック" pitchFamily="-1" charset="-128"/>
          <a:cs typeface="+mn-cs"/>
        </a:defRPr>
      </a:lvl5pPr>
      <a:lvl6pPr marL="2513996" indent="-228545" algn="l" defTabSz="457090" rtl="0" eaLnBrk="1" latinLnBrk="0" hangingPunct="1">
        <a:spcBef>
          <a:spcPct val="20000"/>
        </a:spcBef>
        <a:buFont typeface="Arial"/>
        <a:buChar char="•"/>
        <a:defRPr sz="2000" kern="1200">
          <a:solidFill>
            <a:schemeClr val="tx1"/>
          </a:solidFill>
          <a:latin typeface="+mn-lt"/>
          <a:ea typeface="+mn-ea"/>
          <a:cs typeface="+mn-cs"/>
        </a:defRPr>
      </a:lvl6pPr>
      <a:lvl7pPr marL="2971086" indent="-228545" algn="l" defTabSz="457090" rtl="0" eaLnBrk="1" latinLnBrk="0" hangingPunct="1">
        <a:spcBef>
          <a:spcPct val="20000"/>
        </a:spcBef>
        <a:buFont typeface="Arial"/>
        <a:buChar char="•"/>
        <a:defRPr sz="2000" kern="1200">
          <a:solidFill>
            <a:schemeClr val="tx1"/>
          </a:solidFill>
          <a:latin typeface="+mn-lt"/>
          <a:ea typeface="+mn-ea"/>
          <a:cs typeface="+mn-cs"/>
        </a:defRPr>
      </a:lvl7pPr>
      <a:lvl8pPr marL="3428178" indent="-228545" algn="l" defTabSz="457090" rtl="0" eaLnBrk="1" latinLnBrk="0" hangingPunct="1">
        <a:spcBef>
          <a:spcPct val="20000"/>
        </a:spcBef>
        <a:buFont typeface="Arial"/>
        <a:buChar char="•"/>
        <a:defRPr sz="2000" kern="1200">
          <a:solidFill>
            <a:schemeClr val="tx1"/>
          </a:solidFill>
          <a:latin typeface="+mn-lt"/>
          <a:ea typeface="+mn-ea"/>
          <a:cs typeface="+mn-cs"/>
        </a:defRPr>
      </a:lvl8pPr>
      <a:lvl9pPr marL="3885268" indent="-228545" algn="l" defTabSz="45709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090" rtl="0" eaLnBrk="1" latinLnBrk="0" hangingPunct="1">
        <a:defRPr sz="1800" kern="1200">
          <a:solidFill>
            <a:schemeClr val="tx1"/>
          </a:solidFill>
          <a:latin typeface="+mn-lt"/>
          <a:ea typeface="+mn-ea"/>
          <a:cs typeface="+mn-cs"/>
        </a:defRPr>
      </a:lvl1pPr>
      <a:lvl2pPr marL="457090" algn="l" defTabSz="457090" rtl="0" eaLnBrk="1" latinLnBrk="0" hangingPunct="1">
        <a:defRPr sz="1800" kern="1200">
          <a:solidFill>
            <a:schemeClr val="tx1"/>
          </a:solidFill>
          <a:latin typeface="+mn-lt"/>
          <a:ea typeface="+mn-ea"/>
          <a:cs typeface="+mn-cs"/>
        </a:defRPr>
      </a:lvl2pPr>
      <a:lvl3pPr marL="914180" algn="l" defTabSz="457090" rtl="0" eaLnBrk="1" latinLnBrk="0" hangingPunct="1">
        <a:defRPr sz="1800" kern="1200">
          <a:solidFill>
            <a:schemeClr val="tx1"/>
          </a:solidFill>
          <a:latin typeface="+mn-lt"/>
          <a:ea typeface="+mn-ea"/>
          <a:cs typeface="+mn-cs"/>
        </a:defRPr>
      </a:lvl3pPr>
      <a:lvl4pPr marL="1371270" algn="l" defTabSz="457090" rtl="0" eaLnBrk="1" latinLnBrk="0" hangingPunct="1">
        <a:defRPr sz="1800" kern="1200">
          <a:solidFill>
            <a:schemeClr val="tx1"/>
          </a:solidFill>
          <a:latin typeface="+mn-lt"/>
          <a:ea typeface="+mn-ea"/>
          <a:cs typeface="+mn-cs"/>
        </a:defRPr>
      </a:lvl4pPr>
      <a:lvl5pPr marL="1828361" algn="l" defTabSz="457090" rtl="0" eaLnBrk="1" latinLnBrk="0" hangingPunct="1">
        <a:defRPr sz="1800" kern="1200">
          <a:solidFill>
            <a:schemeClr val="tx1"/>
          </a:solidFill>
          <a:latin typeface="+mn-lt"/>
          <a:ea typeface="+mn-ea"/>
          <a:cs typeface="+mn-cs"/>
        </a:defRPr>
      </a:lvl5pPr>
      <a:lvl6pPr marL="2285451" algn="l" defTabSz="457090" rtl="0" eaLnBrk="1" latinLnBrk="0" hangingPunct="1">
        <a:defRPr sz="1800" kern="1200">
          <a:solidFill>
            <a:schemeClr val="tx1"/>
          </a:solidFill>
          <a:latin typeface="+mn-lt"/>
          <a:ea typeface="+mn-ea"/>
          <a:cs typeface="+mn-cs"/>
        </a:defRPr>
      </a:lvl6pPr>
      <a:lvl7pPr marL="2742542" algn="l" defTabSz="457090" rtl="0" eaLnBrk="1" latinLnBrk="0" hangingPunct="1">
        <a:defRPr sz="1800" kern="1200">
          <a:solidFill>
            <a:schemeClr val="tx1"/>
          </a:solidFill>
          <a:latin typeface="+mn-lt"/>
          <a:ea typeface="+mn-ea"/>
          <a:cs typeface="+mn-cs"/>
        </a:defRPr>
      </a:lvl7pPr>
      <a:lvl8pPr marL="3199632" algn="l" defTabSz="457090" rtl="0" eaLnBrk="1" latinLnBrk="0" hangingPunct="1">
        <a:defRPr sz="1800" kern="1200">
          <a:solidFill>
            <a:schemeClr val="tx1"/>
          </a:solidFill>
          <a:latin typeface="+mn-lt"/>
          <a:ea typeface="+mn-ea"/>
          <a:cs typeface="+mn-cs"/>
        </a:defRPr>
      </a:lvl8pPr>
      <a:lvl9pPr marL="3656722" algn="l" defTabSz="45709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413" name="Rectangle 13"/>
          <p:cNvSpPr>
            <a:spLocks noChangeArrowheads="1"/>
          </p:cNvSpPr>
          <p:nvPr userDrawn="1"/>
        </p:nvSpPr>
        <p:spPr bwMode="auto">
          <a:xfrm>
            <a:off x="0" y="3045183"/>
            <a:ext cx="9144000" cy="3812820"/>
          </a:xfrm>
          <a:prstGeom prst="rect">
            <a:avLst/>
          </a:prstGeom>
          <a:gradFill rotWithShape="1">
            <a:gsLst>
              <a:gs pos="0">
                <a:schemeClr val="bg1"/>
              </a:gs>
              <a:gs pos="100000">
                <a:srgbClr val="CFCFCF"/>
              </a:gs>
            </a:gsLst>
            <a:lin ang="5400000" scaled="1"/>
          </a:gradFill>
          <a:ln w="9525">
            <a:noFill/>
            <a:miter lim="800000"/>
            <a:headEnd/>
            <a:tailEnd/>
          </a:ln>
          <a:effectLst/>
        </p:spPr>
        <p:txBody>
          <a:bodyPr wrap="none" lIns="107250" tIns="53625" rIns="107250" bIns="53625" anchor="ctr"/>
          <a:lstStyle/>
          <a:p>
            <a:pPr algn="ctr" fontAlgn="base">
              <a:spcBef>
                <a:spcPct val="0"/>
              </a:spcBef>
              <a:spcAft>
                <a:spcPct val="0"/>
              </a:spcAft>
              <a:defRPr/>
            </a:pPr>
            <a:endParaRPr lang="nl-NL" sz="2100" dirty="0">
              <a:solidFill>
                <a:srgbClr val="000000"/>
              </a:solidFill>
              <a:latin typeface="Arial"/>
              <a:cs typeface="Arial" charset="0"/>
            </a:endParaRPr>
          </a:p>
        </p:txBody>
      </p:sp>
      <p:sp>
        <p:nvSpPr>
          <p:cNvPr id="102403" name="Rectangle 3"/>
          <p:cNvSpPr>
            <a:spLocks noChangeArrowheads="1"/>
          </p:cNvSpPr>
          <p:nvPr userDrawn="1"/>
        </p:nvSpPr>
        <p:spPr bwMode="auto">
          <a:xfrm>
            <a:off x="0" y="6522687"/>
            <a:ext cx="9144000" cy="359500"/>
          </a:xfrm>
          <a:prstGeom prst="rect">
            <a:avLst/>
          </a:prstGeom>
          <a:gradFill rotWithShape="1">
            <a:gsLst>
              <a:gs pos="0">
                <a:srgbClr val="787878"/>
              </a:gs>
              <a:gs pos="100000">
                <a:srgbClr val="C1C1C1"/>
              </a:gs>
            </a:gsLst>
            <a:lin ang="5400000" scaled="1"/>
          </a:gradFill>
          <a:ln w="9525">
            <a:noFill/>
            <a:miter lim="800000"/>
            <a:headEnd/>
            <a:tailEnd/>
          </a:ln>
          <a:effectLst/>
        </p:spPr>
        <p:txBody>
          <a:bodyPr wrap="none" lIns="107250" tIns="53625" rIns="107250" bIns="53625" anchor="ctr"/>
          <a:lstStyle/>
          <a:p>
            <a:pPr fontAlgn="base">
              <a:spcBef>
                <a:spcPct val="0"/>
              </a:spcBef>
              <a:spcAft>
                <a:spcPct val="0"/>
              </a:spcAft>
              <a:defRPr/>
            </a:pPr>
            <a:endParaRPr lang="nl-NL" sz="4200" b="1" i="1">
              <a:solidFill>
                <a:srgbClr val="20B4B4"/>
              </a:solidFill>
              <a:latin typeface="Arial"/>
              <a:cs typeface="Arial" charset="0"/>
            </a:endParaRPr>
          </a:p>
        </p:txBody>
      </p:sp>
      <p:pic>
        <p:nvPicPr>
          <p:cNvPr id="4100" name="Picture 4"/>
          <p:cNvPicPr>
            <a:picLocks noChangeAspect="1" noChangeArrowheads="1"/>
          </p:cNvPicPr>
          <p:nvPr userDrawn="1"/>
        </p:nvPicPr>
        <p:blipFill>
          <a:blip r:embed="rId3" cstate="print"/>
          <a:srcRect/>
          <a:stretch>
            <a:fillRect/>
          </a:stretch>
        </p:blipFill>
        <p:spPr bwMode="auto">
          <a:xfrm>
            <a:off x="7164301" y="177639"/>
            <a:ext cx="1800325" cy="564628"/>
          </a:xfrm>
          <a:prstGeom prst="rect">
            <a:avLst/>
          </a:prstGeom>
          <a:noFill/>
          <a:ln w="9525">
            <a:noFill/>
            <a:miter lim="800000"/>
            <a:headEnd/>
            <a:tailEnd/>
          </a:ln>
        </p:spPr>
      </p:pic>
      <p:sp>
        <p:nvSpPr>
          <p:cNvPr id="102411" name="Text Box 11"/>
          <p:cNvSpPr txBox="1">
            <a:spLocks noChangeArrowheads="1"/>
          </p:cNvSpPr>
          <p:nvPr userDrawn="1"/>
        </p:nvSpPr>
        <p:spPr bwMode="auto">
          <a:xfrm>
            <a:off x="1835150" y="6528126"/>
            <a:ext cx="2808288" cy="246797"/>
          </a:xfrm>
          <a:prstGeom prst="rect">
            <a:avLst/>
          </a:prstGeom>
          <a:noFill/>
          <a:ln w="9525" algn="ctr">
            <a:noFill/>
            <a:miter lim="800000"/>
            <a:headEnd/>
            <a:tailEnd/>
          </a:ln>
          <a:effectLst/>
        </p:spPr>
        <p:txBody>
          <a:bodyPr lIns="107250" tIns="53625" rIns="107250" bIns="53625">
            <a:spAutoFit/>
          </a:bodyPr>
          <a:lstStyle/>
          <a:p>
            <a:pPr fontAlgn="base">
              <a:spcBef>
                <a:spcPct val="50000"/>
              </a:spcBef>
              <a:spcAft>
                <a:spcPct val="0"/>
              </a:spcAft>
              <a:defRPr/>
            </a:pPr>
            <a:endParaRPr lang="nl-NL" sz="900" b="1" i="1" dirty="0">
              <a:solidFill>
                <a:srgbClr val="FFFFFF"/>
              </a:solidFill>
              <a:latin typeface="Arial"/>
              <a:cs typeface="Arial" charset="0"/>
            </a:endParaRPr>
          </a:p>
        </p:txBody>
      </p:sp>
    </p:spTree>
    <p:extLst>
      <p:ext uri="{BB962C8B-B14F-4D97-AF65-F5344CB8AC3E}">
        <p14:creationId xmlns:p14="http://schemas.microsoft.com/office/powerpoint/2010/main" val="2788348708"/>
      </p:ext>
    </p:extLst>
  </p:cSld>
  <p:clrMap bg1="lt1" tx1="dk1" bg2="lt2" tx2="dk2" accent1="accent1" accent2="accent2" accent3="accent3" accent4="accent4" accent5="accent5" accent6="accent6" hlink="hlink" folHlink="folHlink"/>
  <p:sldLayoutIdLst>
    <p:sldLayoutId id="2147483865" r:id="rId1"/>
  </p:sldLayoutIdLst>
  <p:timing>
    <p:tnLst>
      <p:par>
        <p:cTn xmlns:p14="http://schemas.microsoft.com/office/powerpoint/2010/main" id="1" dur="indefinite" restart="never" nodeType="tmRoot"/>
      </p:par>
    </p:tnLst>
  </p:timing>
  <p:hf sldNum="0" hdr="0" ftr="0"/>
  <p:txStyles>
    <p:titleStyle>
      <a:lvl1pPr algn="l" rtl="0" eaLnBrk="0" fontAlgn="base" hangingPunct="0">
        <a:spcBef>
          <a:spcPct val="0"/>
        </a:spcBef>
        <a:spcAft>
          <a:spcPct val="0"/>
        </a:spcAft>
        <a:defRPr sz="4200" b="1" i="1">
          <a:solidFill>
            <a:srgbClr val="20B4B4"/>
          </a:solidFill>
          <a:latin typeface="+mj-lt"/>
          <a:ea typeface="+mj-ea"/>
          <a:cs typeface="+mj-cs"/>
        </a:defRPr>
      </a:lvl1pPr>
      <a:lvl2pPr algn="l" rtl="0" eaLnBrk="0" fontAlgn="base" hangingPunct="0">
        <a:spcBef>
          <a:spcPct val="0"/>
        </a:spcBef>
        <a:spcAft>
          <a:spcPct val="0"/>
        </a:spcAft>
        <a:defRPr sz="4200" b="1" i="1">
          <a:solidFill>
            <a:srgbClr val="20B4B4"/>
          </a:solidFill>
          <a:latin typeface="Arial" charset="0"/>
        </a:defRPr>
      </a:lvl2pPr>
      <a:lvl3pPr algn="l" rtl="0" eaLnBrk="0" fontAlgn="base" hangingPunct="0">
        <a:spcBef>
          <a:spcPct val="0"/>
        </a:spcBef>
        <a:spcAft>
          <a:spcPct val="0"/>
        </a:spcAft>
        <a:defRPr sz="4200" b="1" i="1">
          <a:solidFill>
            <a:srgbClr val="20B4B4"/>
          </a:solidFill>
          <a:latin typeface="Arial" charset="0"/>
        </a:defRPr>
      </a:lvl3pPr>
      <a:lvl4pPr algn="l" rtl="0" eaLnBrk="0" fontAlgn="base" hangingPunct="0">
        <a:spcBef>
          <a:spcPct val="0"/>
        </a:spcBef>
        <a:spcAft>
          <a:spcPct val="0"/>
        </a:spcAft>
        <a:defRPr sz="4200" b="1" i="1">
          <a:solidFill>
            <a:srgbClr val="20B4B4"/>
          </a:solidFill>
          <a:latin typeface="Arial" charset="0"/>
        </a:defRPr>
      </a:lvl4pPr>
      <a:lvl5pPr algn="l" rtl="0" eaLnBrk="0" fontAlgn="base" hangingPunct="0">
        <a:spcBef>
          <a:spcPct val="0"/>
        </a:spcBef>
        <a:spcAft>
          <a:spcPct val="0"/>
        </a:spcAft>
        <a:defRPr sz="4200" b="1" i="1">
          <a:solidFill>
            <a:srgbClr val="20B4B4"/>
          </a:solidFill>
          <a:latin typeface="Arial" charset="0"/>
        </a:defRPr>
      </a:lvl5pPr>
      <a:lvl6pPr marL="536250" algn="l" rtl="0" fontAlgn="base">
        <a:spcBef>
          <a:spcPct val="0"/>
        </a:spcBef>
        <a:spcAft>
          <a:spcPct val="0"/>
        </a:spcAft>
        <a:defRPr sz="4200" b="1" i="1">
          <a:solidFill>
            <a:srgbClr val="20B4B4"/>
          </a:solidFill>
          <a:latin typeface="Arial" charset="0"/>
        </a:defRPr>
      </a:lvl6pPr>
      <a:lvl7pPr marL="1072500" algn="l" rtl="0" fontAlgn="base">
        <a:spcBef>
          <a:spcPct val="0"/>
        </a:spcBef>
        <a:spcAft>
          <a:spcPct val="0"/>
        </a:spcAft>
        <a:defRPr sz="4200" b="1" i="1">
          <a:solidFill>
            <a:srgbClr val="20B4B4"/>
          </a:solidFill>
          <a:latin typeface="Arial" charset="0"/>
        </a:defRPr>
      </a:lvl7pPr>
      <a:lvl8pPr marL="1608750" algn="l" rtl="0" fontAlgn="base">
        <a:spcBef>
          <a:spcPct val="0"/>
        </a:spcBef>
        <a:spcAft>
          <a:spcPct val="0"/>
        </a:spcAft>
        <a:defRPr sz="4200" b="1" i="1">
          <a:solidFill>
            <a:srgbClr val="20B4B4"/>
          </a:solidFill>
          <a:latin typeface="Arial" charset="0"/>
        </a:defRPr>
      </a:lvl8pPr>
      <a:lvl9pPr marL="2145000" algn="l" rtl="0" fontAlgn="base">
        <a:spcBef>
          <a:spcPct val="0"/>
        </a:spcBef>
        <a:spcAft>
          <a:spcPct val="0"/>
        </a:spcAft>
        <a:defRPr sz="4200" b="1" i="1">
          <a:solidFill>
            <a:srgbClr val="20B4B4"/>
          </a:solidFill>
          <a:latin typeface="Arial" charset="0"/>
        </a:defRPr>
      </a:lvl9pPr>
    </p:titleStyle>
    <p:bodyStyle>
      <a:lvl1pPr marL="402187" indent="-402187" algn="l" rtl="0" eaLnBrk="0" fontAlgn="base" hangingPunct="0">
        <a:spcBef>
          <a:spcPct val="20000"/>
        </a:spcBef>
        <a:spcAft>
          <a:spcPct val="0"/>
        </a:spcAft>
        <a:buChar char="•"/>
        <a:defRPr sz="3800">
          <a:solidFill>
            <a:schemeClr val="tx1"/>
          </a:solidFill>
          <a:latin typeface="+mn-lt"/>
          <a:ea typeface="+mn-ea"/>
          <a:cs typeface="+mn-cs"/>
        </a:defRPr>
      </a:lvl1pPr>
      <a:lvl2pPr marL="871406" indent="-335156" algn="l" rtl="0" eaLnBrk="0" fontAlgn="base" hangingPunct="0">
        <a:spcBef>
          <a:spcPct val="20000"/>
        </a:spcBef>
        <a:spcAft>
          <a:spcPct val="0"/>
        </a:spcAft>
        <a:buChar char="–"/>
        <a:defRPr sz="3300">
          <a:solidFill>
            <a:schemeClr val="tx1"/>
          </a:solidFill>
          <a:latin typeface="+mn-lt"/>
        </a:defRPr>
      </a:lvl2pPr>
      <a:lvl3pPr marL="1340625" indent="-268125" algn="l" rtl="0" eaLnBrk="0" fontAlgn="base" hangingPunct="0">
        <a:spcBef>
          <a:spcPct val="20000"/>
        </a:spcBef>
        <a:spcAft>
          <a:spcPct val="0"/>
        </a:spcAft>
        <a:buChar char="•"/>
        <a:defRPr sz="2800">
          <a:solidFill>
            <a:schemeClr val="tx1"/>
          </a:solidFill>
          <a:latin typeface="+mn-lt"/>
        </a:defRPr>
      </a:lvl3pPr>
      <a:lvl4pPr marL="1876875" indent="-268125" algn="l" rtl="0" eaLnBrk="0" fontAlgn="base" hangingPunct="0">
        <a:spcBef>
          <a:spcPct val="20000"/>
        </a:spcBef>
        <a:spcAft>
          <a:spcPct val="0"/>
        </a:spcAft>
        <a:buChar char="–"/>
        <a:defRPr sz="2300">
          <a:solidFill>
            <a:schemeClr val="tx1"/>
          </a:solidFill>
          <a:latin typeface="+mn-lt"/>
        </a:defRPr>
      </a:lvl4pPr>
      <a:lvl5pPr marL="2413124" indent="-268125" algn="l" rtl="0" eaLnBrk="0" fontAlgn="base" hangingPunct="0">
        <a:spcBef>
          <a:spcPct val="20000"/>
        </a:spcBef>
        <a:spcAft>
          <a:spcPct val="0"/>
        </a:spcAft>
        <a:buChar char="»"/>
        <a:defRPr sz="2300">
          <a:solidFill>
            <a:schemeClr val="tx1"/>
          </a:solidFill>
          <a:latin typeface="+mn-lt"/>
        </a:defRPr>
      </a:lvl5pPr>
      <a:lvl6pPr marL="2949374" indent="-268125" algn="l" rtl="0" fontAlgn="base">
        <a:spcBef>
          <a:spcPct val="20000"/>
        </a:spcBef>
        <a:spcAft>
          <a:spcPct val="0"/>
        </a:spcAft>
        <a:buChar char="»"/>
        <a:defRPr sz="2300">
          <a:solidFill>
            <a:schemeClr val="tx1"/>
          </a:solidFill>
          <a:latin typeface="+mn-lt"/>
        </a:defRPr>
      </a:lvl6pPr>
      <a:lvl7pPr marL="3485624" indent="-268125" algn="l" rtl="0" fontAlgn="base">
        <a:spcBef>
          <a:spcPct val="20000"/>
        </a:spcBef>
        <a:spcAft>
          <a:spcPct val="0"/>
        </a:spcAft>
        <a:buChar char="»"/>
        <a:defRPr sz="2300">
          <a:solidFill>
            <a:schemeClr val="tx1"/>
          </a:solidFill>
          <a:latin typeface="+mn-lt"/>
        </a:defRPr>
      </a:lvl7pPr>
      <a:lvl8pPr marL="4021874" indent="-268125" algn="l" rtl="0" fontAlgn="base">
        <a:spcBef>
          <a:spcPct val="20000"/>
        </a:spcBef>
        <a:spcAft>
          <a:spcPct val="0"/>
        </a:spcAft>
        <a:buChar char="»"/>
        <a:defRPr sz="2300">
          <a:solidFill>
            <a:schemeClr val="tx1"/>
          </a:solidFill>
          <a:latin typeface="+mn-lt"/>
        </a:defRPr>
      </a:lvl8pPr>
      <a:lvl9pPr marL="4558124" indent="-268125" algn="l" rtl="0" fontAlgn="base">
        <a:spcBef>
          <a:spcPct val="20000"/>
        </a:spcBef>
        <a:spcAft>
          <a:spcPct val="0"/>
        </a:spcAft>
        <a:buChar char="»"/>
        <a:defRPr sz="2300">
          <a:solidFill>
            <a:schemeClr val="tx1"/>
          </a:solidFill>
          <a:latin typeface="+mn-lt"/>
        </a:defRPr>
      </a:lvl9pPr>
    </p:bodyStyle>
    <p:otherStyle>
      <a:defPPr>
        <a:defRPr lang="nl-NL"/>
      </a:defPPr>
      <a:lvl1pPr marL="0" algn="l" defTabSz="1072500" rtl="0" eaLnBrk="1" latinLnBrk="0" hangingPunct="1">
        <a:defRPr sz="2100" kern="1200">
          <a:solidFill>
            <a:schemeClr val="tx1"/>
          </a:solidFill>
          <a:latin typeface="+mn-lt"/>
          <a:ea typeface="+mn-ea"/>
          <a:cs typeface="+mn-cs"/>
        </a:defRPr>
      </a:lvl1pPr>
      <a:lvl2pPr marL="536250" algn="l" defTabSz="1072500" rtl="0" eaLnBrk="1" latinLnBrk="0" hangingPunct="1">
        <a:defRPr sz="2100" kern="1200">
          <a:solidFill>
            <a:schemeClr val="tx1"/>
          </a:solidFill>
          <a:latin typeface="+mn-lt"/>
          <a:ea typeface="+mn-ea"/>
          <a:cs typeface="+mn-cs"/>
        </a:defRPr>
      </a:lvl2pPr>
      <a:lvl3pPr marL="1072500" algn="l" defTabSz="1072500" rtl="0" eaLnBrk="1" latinLnBrk="0" hangingPunct="1">
        <a:defRPr sz="2100" kern="1200">
          <a:solidFill>
            <a:schemeClr val="tx1"/>
          </a:solidFill>
          <a:latin typeface="+mn-lt"/>
          <a:ea typeface="+mn-ea"/>
          <a:cs typeface="+mn-cs"/>
        </a:defRPr>
      </a:lvl3pPr>
      <a:lvl4pPr marL="1608750" algn="l" defTabSz="1072500" rtl="0" eaLnBrk="1" latinLnBrk="0" hangingPunct="1">
        <a:defRPr sz="2100" kern="1200">
          <a:solidFill>
            <a:schemeClr val="tx1"/>
          </a:solidFill>
          <a:latin typeface="+mn-lt"/>
          <a:ea typeface="+mn-ea"/>
          <a:cs typeface="+mn-cs"/>
        </a:defRPr>
      </a:lvl4pPr>
      <a:lvl5pPr marL="2145000" algn="l" defTabSz="1072500" rtl="0" eaLnBrk="1" latinLnBrk="0" hangingPunct="1">
        <a:defRPr sz="2100" kern="1200">
          <a:solidFill>
            <a:schemeClr val="tx1"/>
          </a:solidFill>
          <a:latin typeface="+mn-lt"/>
          <a:ea typeface="+mn-ea"/>
          <a:cs typeface="+mn-cs"/>
        </a:defRPr>
      </a:lvl5pPr>
      <a:lvl6pPr marL="2681249" algn="l" defTabSz="1072500" rtl="0" eaLnBrk="1" latinLnBrk="0" hangingPunct="1">
        <a:defRPr sz="2100" kern="1200">
          <a:solidFill>
            <a:schemeClr val="tx1"/>
          </a:solidFill>
          <a:latin typeface="+mn-lt"/>
          <a:ea typeface="+mn-ea"/>
          <a:cs typeface="+mn-cs"/>
        </a:defRPr>
      </a:lvl6pPr>
      <a:lvl7pPr marL="3217499" algn="l" defTabSz="1072500" rtl="0" eaLnBrk="1" latinLnBrk="0" hangingPunct="1">
        <a:defRPr sz="2100" kern="1200">
          <a:solidFill>
            <a:schemeClr val="tx1"/>
          </a:solidFill>
          <a:latin typeface="+mn-lt"/>
          <a:ea typeface="+mn-ea"/>
          <a:cs typeface="+mn-cs"/>
        </a:defRPr>
      </a:lvl7pPr>
      <a:lvl8pPr marL="3753749" algn="l" defTabSz="1072500" rtl="0" eaLnBrk="1" latinLnBrk="0" hangingPunct="1">
        <a:defRPr sz="2100" kern="1200">
          <a:solidFill>
            <a:schemeClr val="tx1"/>
          </a:solidFill>
          <a:latin typeface="+mn-lt"/>
          <a:ea typeface="+mn-ea"/>
          <a:cs typeface="+mn-cs"/>
        </a:defRPr>
      </a:lvl8pPr>
      <a:lvl9pPr marL="4289999" algn="l" defTabSz="1072500" rtl="0" eaLnBrk="1" latinLnBrk="0" hangingPunct="1">
        <a:defRPr sz="21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413" name="Rectangle 13"/>
          <p:cNvSpPr>
            <a:spLocks noChangeArrowheads="1"/>
          </p:cNvSpPr>
          <p:nvPr userDrawn="1"/>
        </p:nvSpPr>
        <p:spPr bwMode="auto">
          <a:xfrm>
            <a:off x="0" y="3045183"/>
            <a:ext cx="9144000" cy="3812820"/>
          </a:xfrm>
          <a:prstGeom prst="rect">
            <a:avLst/>
          </a:prstGeom>
          <a:gradFill rotWithShape="1">
            <a:gsLst>
              <a:gs pos="0">
                <a:schemeClr val="bg1"/>
              </a:gs>
              <a:gs pos="100000">
                <a:srgbClr val="CFCFCF"/>
              </a:gs>
            </a:gsLst>
            <a:lin ang="5400000" scaled="1"/>
          </a:gradFill>
          <a:ln w="9525">
            <a:noFill/>
            <a:miter lim="800000"/>
            <a:headEnd/>
            <a:tailEnd/>
          </a:ln>
          <a:effectLst/>
        </p:spPr>
        <p:txBody>
          <a:bodyPr wrap="none" lIns="107228" tIns="53613" rIns="107228" bIns="53613" anchor="ctr"/>
          <a:lstStyle/>
          <a:p>
            <a:pPr algn="ctr" fontAlgn="base">
              <a:spcBef>
                <a:spcPct val="0"/>
              </a:spcBef>
              <a:spcAft>
                <a:spcPct val="0"/>
              </a:spcAft>
              <a:defRPr/>
            </a:pPr>
            <a:endParaRPr lang="nl-NL" sz="2100" dirty="0">
              <a:solidFill>
                <a:srgbClr val="000000"/>
              </a:solidFill>
              <a:latin typeface="Arial" charset="0"/>
              <a:cs typeface="Arial" charset="0"/>
            </a:endParaRPr>
          </a:p>
        </p:txBody>
      </p:sp>
      <p:sp>
        <p:nvSpPr>
          <p:cNvPr id="102403" name="Rectangle 3"/>
          <p:cNvSpPr>
            <a:spLocks noChangeArrowheads="1"/>
          </p:cNvSpPr>
          <p:nvPr userDrawn="1"/>
        </p:nvSpPr>
        <p:spPr bwMode="auto">
          <a:xfrm>
            <a:off x="0" y="6522687"/>
            <a:ext cx="9144000" cy="359500"/>
          </a:xfrm>
          <a:prstGeom prst="rect">
            <a:avLst/>
          </a:prstGeom>
          <a:gradFill rotWithShape="1">
            <a:gsLst>
              <a:gs pos="0">
                <a:srgbClr val="787878"/>
              </a:gs>
              <a:gs pos="100000">
                <a:srgbClr val="C1C1C1"/>
              </a:gs>
            </a:gsLst>
            <a:lin ang="5400000" scaled="1"/>
          </a:gradFill>
          <a:ln w="9525">
            <a:noFill/>
            <a:miter lim="800000"/>
            <a:headEnd/>
            <a:tailEnd/>
          </a:ln>
          <a:effectLst/>
        </p:spPr>
        <p:txBody>
          <a:bodyPr wrap="none" lIns="107228" tIns="53613" rIns="107228" bIns="53613" anchor="ctr"/>
          <a:lstStyle/>
          <a:p>
            <a:pPr fontAlgn="base">
              <a:spcBef>
                <a:spcPct val="0"/>
              </a:spcBef>
              <a:spcAft>
                <a:spcPct val="0"/>
              </a:spcAft>
              <a:defRPr/>
            </a:pPr>
            <a:endParaRPr lang="nl-NL" sz="4200" b="1" i="1">
              <a:solidFill>
                <a:srgbClr val="20B4B4"/>
              </a:solidFill>
              <a:latin typeface="Arial" charset="0"/>
              <a:cs typeface="Arial" charset="0"/>
            </a:endParaRPr>
          </a:p>
        </p:txBody>
      </p:sp>
      <p:pic>
        <p:nvPicPr>
          <p:cNvPr id="4100" name="Picture 4"/>
          <p:cNvPicPr>
            <a:picLocks noChangeAspect="1" noChangeArrowheads="1"/>
          </p:cNvPicPr>
          <p:nvPr userDrawn="1"/>
        </p:nvPicPr>
        <p:blipFill>
          <a:blip r:embed="rId14" cstate="print"/>
          <a:srcRect/>
          <a:stretch>
            <a:fillRect/>
          </a:stretch>
        </p:blipFill>
        <p:spPr bwMode="auto">
          <a:xfrm>
            <a:off x="7164301" y="177639"/>
            <a:ext cx="1800325" cy="564628"/>
          </a:xfrm>
          <a:prstGeom prst="rect">
            <a:avLst/>
          </a:prstGeom>
          <a:noFill/>
          <a:ln w="9525">
            <a:noFill/>
            <a:miter lim="800000"/>
            <a:headEnd/>
            <a:tailEnd/>
          </a:ln>
        </p:spPr>
      </p:pic>
      <p:sp>
        <p:nvSpPr>
          <p:cNvPr id="102411" name="Text Box 11"/>
          <p:cNvSpPr txBox="1">
            <a:spLocks noChangeArrowheads="1"/>
          </p:cNvSpPr>
          <p:nvPr userDrawn="1"/>
        </p:nvSpPr>
        <p:spPr bwMode="auto">
          <a:xfrm>
            <a:off x="1835150" y="6528133"/>
            <a:ext cx="2808288" cy="246773"/>
          </a:xfrm>
          <a:prstGeom prst="rect">
            <a:avLst/>
          </a:prstGeom>
          <a:noFill/>
          <a:ln w="9525" algn="ctr">
            <a:noFill/>
            <a:miter lim="800000"/>
            <a:headEnd/>
            <a:tailEnd/>
          </a:ln>
          <a:effectLst/>
        </p:spPr>
        <p:txBody>
          <a:bodyPr lIns="107228" tIns="53613" rIns="107228" bIns="53613">
            <a:spAutoFit/>
          </a:bodyPr>
          <a:lstStyle/>
          <a:p>
            <a:pPr fontAlgn="base">
              <a:spcBef>
                <a:spcPct val="50000"/>
              </a:spcBef>
              <a:spcAft>
                <a:spcPct val="0"/>
              </a:spcAft>
              <a:defRPr/>
            </a:pPr>
            <a:endParaRPr lang="nl-NL" sz="900" b="1" i="1" dirty="0">
              <a:solidFill>
                <a:srgbClr val="FFFFFF"/>
              </a:solidFill>
              <a:latin typeface="Arial" charset="0"/>
              <a:cs typeface="Arial" charset="0"/>
            </a:endParaRPr>
          </a:p>
        </p:txBody>
      </p:sp>
    </p:spTree>
    <p:extLst>
      <p:ext uri="{BB962C8B-B14F-4D97-AF65-F5344CB8AC3E}">
        <p14:creationId xmlns:p14="http://schemas.microsoft.com/office/powerpoint/2010/main" val="1915346047"/>
      </p:ext>
    </p:extLst>
  </p:cSld>
  <p:clrMap bg1="lt1" tx1="dk1" bg2="lt2" tx2="dk2" accent1="accent1" accent2="accent2" accent3="accent3" accent4="accent4" accent5="accent5" accent6="accent6" hlink="hlink" folHlink="folHlink"/>
  <p:sldLayoutIdLst>
    <p:sldLayoutId id="2147483883" r:id="rId1"/>
    <p:sldLayoutId id="2147483884" r:id="rId2"/>
    <p:sldLayoutId id="2147483885" r:id="rId3"/>
    <p:sldLayoutId id="2147483886" r:id="rId4"/>
    <p:sldLayoutId id="2147483887" r:id="rId5"/>
    <p:sldLayoutId id="2147483888" r:id="rId6"/>
    <p:sldLayoutId id="2147483889" r:id="rId7"/>
    <p:sldLayoutId id="2147483890" r:id="rId8"/>
    <p:sldLayoutId id="2147483891" r:id="rId9"/>
    <p:sldLayoutId id="2147483892" r:id="rId10"/>
    <p:sldLayoutId id="2147483893" r:id="rId11"/>
    <p:sldLayoutId id="2147483894" r:id="rId12"/>
  </p:sldLayoutIdLst>
  <p:timing>
    <p:tnLst>
      <p:par>
        <p:cTn xmlns:p14="http://schemas.microsoft.com/office/powerpoint/2010/main" id="1" dur="indefinite" restart="never" nodeType="tmRoot"/>
      </p:par>
    </p:tnLst>
  </p:timing>
  <p:hf sldNum="0" hdr="0" ftr="0"/>
  <p:txStyles>
    <p:titleStyle>
      <a:lvl1pPr algn="l" rtl="0" eaLnBrk="0" fontAlgn="base" hangingPunct="0">
        <a:spcBef>
          <a:spcPct val="0"/>
        </a:spcBef>
        <a:spcAft>
          <a:spcPct val="0"/>
        </a:spcAft>
        <a:defRPr sz="4200" b="1" i="1">
          <a:solidFill>
            <a:srgbClr val="20B4B4"/>
          </a:solidFill>
          <a:latin typeface="+mj-lt"/>
          <a:ea typeface="+mj-ea"/>
          <a:cs typeface="+mj-cs"/>
        </a:defRPr>
      </a:lvl1pPr>
      <a:lvl2pPr algn="l" rtl="0" eaLnBrk="0" fontAlgn="base" hangingPunct="0">
        <a:spcBef>
          <a:spcPct val="0"/>
        </a:spcBef>
        <a:spcAft>
          <a:spcPct val="0"/>
        </a:spcAft>
        <a:defRPr sz="4200" b="1" i="1">
          <a:solidFill>
            <a:srgbClr val="20B4B4"/>
          </a:solidFill>
          <a:latin typeface="Arial" charset="0"/>
        </a:defRPr>
      </a:lvl2pPr>
      <a:lvl3pPr algn="l" rtl="0" eaLnBrk="0" fontAlgn="base" hangingPunct="0">
        <a:spcBef>
          <a:spcPct val="0"/>
        </a:spcBef>
        <a:spcAft>
          <a:spcPct val="0"/>
        </a:spcAft>
        <a:defRPr sz="4200" b="1" i="1">
          <a:solidFill>
            <a:srgbClr val="20B4B4"/>
          </a:solidFill>
          <a:latin typeface="Arial" charset="0"/>
        </a:defRPr>
      </a:lvl3pPr>
      <a:lvl4pPr algn="l" rtl="0" eaLnBrk="0" fontAlgn="base" hangingPunct="0">
        <a:spcBef>
          <a:spcPct val="0"/>
        </a:spcBef>
        <a:spcAft>
          <a:spcPct val="0"/>
        </a:spcAft>
        <a:defRPr sz="4200" b="1" i="1">
          <a:solidFill>
            <a:srgbClr val="20B4B4"/>
          </a:solidFill>
          <a:latin typeface="Arial" charset="0"/>
        </a:defRPr>
      </a:lvl4pPr>
      <a:lvl5pPr algn="l" rtl="0" eaLnBrk="0" fontAlgn="base" hangingPunct="0">
        <a:spcBef>
          <a:spcPct val="0"/>
        </a:spcBef>
        <a:spcAft>
          <a:spcPct val="0"/>
        </a:spcAft>
        <a:defRPr sz="4200" b="1" i="1">
          <a:solidFill>
            <a:srgbClr val="20B4B4"/>
          </a:solidFill>
          <a:latin typeface="Arial" charset="0"/>
        </a:defRPr>
      </a:lvl5pPr>
      <a:lvl6pPr marL="536140" algn="l" rtl="0" fontAlgn="base">
        <a:spcBef>
          <a:spcPct val="0"/>
        </a:spcBef>
        <a:spcAft>
          <a:spcPct val="0"/>
        </a:spcAft>
        <a:defRPr sz="4200" b="1" i="1">
          <a:solidFill>
            <a:srgbClr val="20B4B4"/>
          </a:solidFill>
          <a:latin typeface="Arial" charset="0"/>
        </a:defRPr>
      </a:lvl6pPr>
      <a:lvl7pPr marL="1072279" algn="l" rtl="0" fontAlgn="base">
        <a:spcBef>
          <a:spcPct val="0"/>
        </a:spcBef>
        <a:spcAft>
          <a:spcPct val="0"/>
        </a:spcAft>
        <a:defRPr sz="4200" b="1" i="1">
          <a:solidFill>
            <a:srgbClr val="20B4B4"/>
          </a:solidFill>
          <a:latin typeface="Arial" charset="0"/>
        </a:defRPr>
      </a:lvl7pPr>
      <a:lvl8pPr marL="1608419" algn="l" rtl="0" fontAlgn="base">
        <a:spcBef>
          <a:spcPct val="0"/>
        </a:spcBef>
        <a:spcAft>
          <a:spcPct val="0"/>
        </a:spcAft>
        <a:defRPr sz="4200" b="1" i="1">
          <a:solidFill>
            <a:srgbClr val="20B4B4"/>
          </a:solidFill>
          <a:latin typeface="Arial" charset="0"/>
        </a:defRPr>
      </a:lvl8pPr>
      <a:lvl9pPr marL="2144560" algn="l" rtl="0" fontAlgn="base">
        <a:spcBef>
          <a:spcPct val="0"/>
        </a:spcBef>
        <a:spcAft>
          <a:spcPct val="0"/>
        </a:spcAft>
        <a:defRPr sz="4200" b="1" i="1">
          <a:solidFill>
            <a:srgbClr val="20B4B4"/>
          </a:solidFill>
          <a:latin typeface="Arial" charset="0"/>
        </a:defRPr>
      </a:lvl9pPr>
    </p:titleStyle>
    <p:bodyStyle>
      <a:lvl1pPr marL="402104" indent="-402104" algn="l" rtl="0" eaLnBrk="0" fontAlgn="base" hangingPunct="0">
        <a:spcBef>
          <a:spcPct val="20000"/>
        </a:spcBef>
        <a:spcAft>
          <a:spcPct val="0"/>
        </a:spcAft>
        <a:buChar char="•"/>
        <a:defRPr sz="3800">
          <a:solidFill>
            <a:schemeClr val="tx1"/>
          </a:solidFill>
          <a:latin typeface="+mn-lt"/>
          <a:ea typeface="+mn-ea"/>
          <a:cs typeface="+mn-cs"/>
        </a:defRPr>
      </a:lvl1pPr>
      <a:lvl2pPr marL="871228" indent="-335087" algn="l" rtl="0" eaLnBrk="0" fontAlgn="base" hangingPunct="0">
        <a:spcBef>
          <a:spcPct val="20000"/>
        </a:spcBef>
        <a:spcAft>
          <a:spcPct val="0"/>
        </a:spcAft>
        <a:buChar char="–"/>
        <a:defRPr sz="3300">
          <a:solidFill>
            <a:schemeClr val="tx1"/>
          </a:solidFill>
          <a:latin typeface="+mn-lt"/>
        </a:defRPr>
      </a:lvl2pPr>
      <a:lvl3pPr marL="1340349" indent="-268071" algn="l" rtl="0" eaLnBrk="0" fontAlgn="base" hangingPunct="0">
        <a:spcBef>
          <a:spcPct val="20000"/>
        </a:spcBef>
        <a:spcAft>
          <a:spcPct val="0"/>
        </a:spcAft>
        <a:buChar char="•"/>
        <a:defRPr sz="2800">
          <a:solidFill>
            <a:schemeClr val="tx1"/>
          </a:solidFill>
          <a:latin typeface="+mn-lt"/>
        </a:defRPr>
      </a:lvl3pPr>
      <a:lvl4pPr marL="1876489" indent="-268071" algn="l" rtl="0" eaLnBrk="0" fontAlgn="base" hangingPunct="0">
        <a:spcBef>
          <a:spcPct val="20000"/>
        </a:spcBef>
        <a:spcAft>
          <a:spcPct val="0"/>
        </a:spcAft>
        <a:buChar char="–"/>
        <a:defRPr sz="2300">
          <a:solidFill>
            <a:schemeClr val="tx1"/>
          </a:solidFill>
          <a:latin typeface="+mn-lt"/>
        </a:defRPr>
      </a:lvl4pPr>
      <a:lvl5pPr marL="2412628" indent="-268071" algn="l" rtl="0" eaLnBrk="0" fontAlgn="base" hangingPunct="0">
        <a:spcBef>
          <a:spcPct val="20000"/>
        </a:spcBef>
        <a:spcAft>
          <a:spcPct val="0"/>
        </a:spcAft>
        <a:buChar char="»"/>
        <a:defRPr sz="2300">
          <a:solidFill>
            <a:schemeClr val="tx1"/>
          </a:solidFill>
          <a:latin typeface="+mn-lt"/>
        </a:defRPr>
      </a:lvl5pPr>
      <a:lvl6pPr marL="2948768" indent="-268071" algn="l" rtl="0" fontAlgn="base">
        <a:spcBef>
          <a:spcPct val="20000"/>
        </a:spcBef>
        <a:spcAft>
          <a:spcPct val="0"/>
        </a:spcAft>
        <a:buChar char="»"/>
        <a:defRPr sz="2300">
          <a:solidFill>
            <a:schemeClr val="tx1"/>
          </a:solidFill>
          <a:latin typeface="+mn-lt"/>
        </a:defRPr>
      </a:lvl6pPr>
      <a:lvl7pPr marL="3484906" indent="-268071" algn="l" rtl="0" fontAlgn="base">
        <a:spcBef>
          <a:spcPct val="20000"/>
        </a:spcBef>
        <a:spcAft>
          <a:spcPct val="0"/>
        </a:spcAft>
        <a:buChar char="»"/>
        <a:defRPr sz="2300">
          <a:solidFill>
            <a:schemeClr val="tx1"/>
          </a:solidFill>
          <a:latin typeface="+mn-lt"/>
        </a:defRPr>
      </a:lvl7pPr>
      <a:lvl8pPr marL="4021048" indent="-268071" algn="l" rtl="0" fontAlgn="base">
        <a:spcBef>
          <a:spcPct val="20000"/>
        </a:spcBef>
        <a:spcAft>
          <a:spcPct val="0"/>
        </a:spcAft>
        <a:buChar char="»"/>
        <a:defRPr sz="2300">
          <a:solidFill>
            <a:schemeClr val="tx1"/>
          </a:solidFill>
          <a:latin typeface="+mn-lt"/>
        </a:defRPr>
      </a:lvl8pPr>
      <a:lvl9pPr marL="4557188" indent="-268071" algn="l" rtl="0" fontAlgn="base">
        <a:spcBef>
          <a:spcPct val="20000"/>
        </a:spcBef>
        <a:spcAft>
          <a:spcPct val="0"/>
        </a:spcAft>
        <a:buChar char="»"/>
        <a:defRPr sz="2300">
          <a:solidFill>
            <a:schemeClr val="tx1"/>
          </a:solidFill>
          <a:latin typeface="+mn-lt"/>
        </a:defRPr>
      </a:lvl9pPr>
    </p:bodyStyle>
    <p:otherStyle>
      <a:defPPr>
        <a:defRPr lang="nl-NL"/>
      </a:defPPr>
      <a:lvl1pPr marL="0" algn="l" defTabSz="1072279" rtl="0" eaLnBrk="1" latinLnBrk="0" hangingPunct="1">
        <a:defRPr sz="2100" kern="1200">
          <a:solidFill>
            <a:schemeClr val="tx1"/>
          </a:solidFill>
          <a:latin typeface="+mn-lt"/>
          <a:ea typeface="+mn-ea"/>
          <a:cs typeface="+mn-cs"/>
        </a:defRPr>
      </a:lvl1pPr>
      <a:lvl2pPr marL="536140" algn="l" defTabSz="1072279" rtl="0" eaLnBrk="1" latinLnBrk="0" hangingPunct="1">
        <a:defRPr sz="2100" kern="1200">
          <a:solidFill>
            <a:schemeClr val="tx1"/>
          </a:solidFill>
          <a:latin typeface="+mn-lt"/>
          <a:ea typeface="+mn-ea"/>
          <a:cs typeface="+mn-cs"/>
        </a:defRPr>
      </a:lvl2pPr>
      <a:lvl3pPr marL="1072279" algn="l" defTabSz="1072279" rtl="0" eaLnBrk="1" latinLnBrk="0" hangingPunct="1">
        <a:defRPr sz="2100" kern="1200">
          <a:solidFill>
            <a:schemeClr val="tx1"/>
          </a:solidFill>
          <a:latin typeface="+mn-lt"/>
          <a:ea typeface="+mn-ea"/>
          <a:cs typeface="+mn-cs"/>
        </a:defRPr>
      </a:lvl3pPr>
      <a:lvl4pPr marL="1608419" algn="l" defTabSz="1072279" rtl="0" eaLnBrk="1" latinLnBrk="0" hangingPunct="1">
        <a:defRPr sz="2100" kern="1200">
          <a:solidFill>
            <a:schemeClr val="tx1"/>
          </a:solidFill>
          <a:latin typeface="+mn-lt"/>
          <a:ea typeface="+mn-ea"/>
          <a:cs typeface="+mn-cs"/>
        </a:defRPr>
      </a:lvl4pPr>
      <a:lvl5pPr marL="2144560" algn="l" defTabSz="1072279" rtl="0" eaLnBrk="1" latinLnBrk="0" hangingPunct="1">
        <a:defRPr sz="2100" kern="1200">
          <a:solidFill>
            <a:schemeClr val="tx1"/>
          </a:solidFill>
          <a:latin typeface="+mn-lt"/>
          <a:ea typeface="+mn-ea"/>
          <a:cs typeface="+mn-cs"/>
        </a:defRPr>
      </a:lvl5pPr>
      <a:lvl6pPr marL="2680698" algn="l" defTabSz="1072279" rtl="0" eaLnBrk="1" latinLnBrk="0" hangingPunct="1">
        <a:defRPr sz="2100" kern="1200">
          <a:solidFill>
            <a:schemeClr val="tx1"/>
          </a:solidFill>
          <a:latin typeface="+mn-lt"/>
          <a:ea typeface="+mn-ea"/>
          <a:cs typeface="+mn-cs"/>
        </a:defRPr>
      </a:lvl6pPr>
      <a:lvl7pPr marL="3216839" algn="l" defTabSz="1072279" rtl="0" eaLnBrk="1" latinLnBrk="0" hangingPunct="1">
        <a:defRPr sz="2100" kern="1200">
          <a:solidFill>
            <a:schemeClr val="tx1"/>
          </a:solidFill>
          <a:latin typeface="+mn-lt"/>
          <a:ea typeface="+mn-ea"/>
          <a:cs typeface="+mn-cs"/>
        </a:defRPr>
      </a:lvl7pPr>
      <a:lvl8pPr marL="3752977" algn="l" defTabSz="1072279" rtl="0" eaLnBrk="1" latinLnBrk="0" hangingPunct="1">
        <a:defRPr sz="2100" kern="1200">
          <a:solidFill>
            <a:schemeClr val="tx1"/>
          </a:solidFill>
          <a:latin typeface="+mn-lt"/>
          <a:ea typeface="+mn-ea"/>
          <a:cs typeface="+mn-cs"/>
        </a:defRPr>
      </a:lvl8pPr>
      <a:lvl9pPr marL="4289117" algn="l" defTabSz="1072279" rtl="0" eaLnBrk="1" latinLnBrk="0" hangingPunct="1">
        <a:defRPr sz="21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413" name="Rectangle 13"/>
          <p:cNvSpPr>
            <a:spLocks noChangeArrowheads="1"/>
          </p:cNvSpPr>
          <p:nvPr userDrawn="1"/>
        </p:nvSpPr>
        <p:spPr bwMode="auto">
          <a:xfrm>
            <a:off x="0" y="3044841"/>
            <a:ext cx="9144000" cy="3813175"/>
          </a:xfrm>
          <a:prstGeom prst="rect">
            <a:avLst/>
          </a:prstGeom>
          <a:gradFill rotWithShape="1">
            <a:gsLst>
              <a:gs pos="0">
                <a:schemeClr val="bg1"/>
              </a:gs>
              <a:gs pos="100000">
                <a:srgbClr val="CFCFCF"/>
              </a:gs>
            </a:gsLst>
            <a:lin ang="5400000" scaled="1"/>
          </a:gradFill>
          <a:ln w="9525">
            <a:noFill/>
            <a:miter lim="800000"/>
            <a:headEnd/>
            <a:tailEnd/>
          </a:ln>
          <a:effectLst/>
        </p:spPr>
        <p:txBody>
          <a:bodyPr wrap="none" lIns="107250" tIns="53625" rIns="107250" bIns="53625" anchor="ctr"/>
          <a:lstStyle/>
          <a:p>
            <a:pPr algn="ctr" fontAlgn="base">
              <a:spcBef>
                <a:spcPct val="0"/>
              </a:spcBef>
              <a:spcAft>
                <a:spcPct val="0"/>
              </a:spcAft>
              <a:defRPr/>
            </a:pPr>
            <a:endParaRPr lang="nl-NL" sz="2100" dirty="0">
              <a:solidFill>
                <a:srgbClr val="000000"/>
              </a:solidFill>
              <a:latin typeface="Arial"/>
              <a:ea typeface="ＭＳ Ｐゴシック" charset="0"/>
              <a:cs typeface="Arial" charset="0"/>
            </a:endParaRPr>
          </a:p>
        </p:txBody>
      </p:sp>
    </p:spTree>
    <p:extLst>
      <p:ext uri="{BB962C8B-B14F-4D97-AF65-F5344CB8AC3E}">
        <p14:creationId xmlns:p14="http://schemas.microsoft.com/office/powerpoint/2010/main" val="3944159178"/>
      </p:ext>
    </p:extLst>
  </p:cSld>
  <p:clrMap bg1="lt1" tx1="dk1" bg2="lt2" tx2="dk2" accent1="accent1" accent2="accent2" accent3="accent3" accent4="accent4" accent5="accent5" accent6="accent6" hlink="hlink" folHlink="folHlink"/>
  <p:sldLayoutIdLst>
    <p:sldLayoutId id="2147483901" r:id="rId1"/>
    <p:sldLayoutId id="2147483903" r:id="rId2"/>
  </p:sldLayoutIdLst>
  <p:timing>
    <p:tnLst>
      <p:par>
        <p:cTn xmlns:p14="http://schemas.microsoft.com/office/powerpoint/2010/main" id="1" dur="indefinite" restart="never" nodeType="tmRoot"/>
      </p:par>
    </p:tnLst>
  </p:timing>
  <p:hf sldNum="0" hdr="0" ftr="0"/>
  <p:txStyles>
    <p:titleStyle>
      <a:lvl1pPr algn="l" rtl="0" eaLnBrk="0" fontAlgn="base" hangingPunct="0">
        <a:spcBef>
          <a:spcPct val="0"/>
        </a:spcBef>
        <a:spcAft>
          <a:spcPct val="0"/>
        </a:spcAft>
        <a:defRPr sz="4200" b="1" i="1">
          <a:solidFill>
            <a:srgbClr val="20B4B4"/>
          </a:solidFill>
          <a:latin typeface="+mj-lt"/>
          <a:ea typeface="ＭＳ Ｐゴシック" charset="-128"/>
          <a:cs typeface="ＭＳ Ｐゴシック" charset="-128"/>
        </a:defRPr>
      </a:lvl1pPr>
      <a:lvl2pPr algn="l" rtl="0" eaLnBrk="0" fontAlgn="base" hangingPunct="0">
        <a:spcBef>
          <a:spcPct val="0"/>
        </a:spcBef>
        <a:spcAft>
          <a:spcPct val="0"/>
        </a:spcAft>
        <a:defRPr sz="4200" b="1" i="1">
          <a:solidFill>
            <a:srgbClr val="20B4B4"/>
          </a:solidFill>
          <a:latin typeface="Arial" charset="0"/>
          <a:ea typeface="ＭＳ Ｐゴシック" charset="-128"/>
          <a:cs typeface="ＭＳ Ｐゴシック" charset="-128"/>
        </a:defRPr>
      </a:lvl2pPr>
      <a:lvl3pPr algn="l" rtl="0" eaLnBrk="0" fontAlgn="base" hangingPunct="0">
        <a:spcBef>
          <a:spcPct val="0"/>
        </a:spcBef>
        <a:spcAft>
          <a:spcPct val="0"/>
        </a:spcAft>
        <a:defRPr sz="4200" b="1" i="1">
          <a:solidFill>
            <a:srgbClr val="20B4B4"/>
          </a:solidFill>
          <a:latin typeface="Arial" charset="0"/>
          <a:ea typeface="ＭＳ Ｐゴシック" charset="-128"/>
          <a:cs typeface="ＭＳ Ｐゴシック" charset="-128"/>
        </a:defRPr>
      </a:lvl3pPr>
      <a:lvl4pPr algn="l" rtl="0" eaLnBrk="0" fontAlgn="base" hangingPunct="0">
        <a:spcBef>
          <a:spcPct val="0"/>
        </a:spcBef>
        <a:spcAft>
          <a:spcPct val="0"/>
        </a:spcAft>
        <a:defRPr sz="4200" b="1" i="1">
          <a:solidFill>
            <a:srgbClr val="20B4B4"/>
          </a:solidFill>
          <a:latin typeface="Arial" charset="0"/>
          <a:ea typeface="ＭＳ Ｐゴシック" charset="-128"/>
          <a:cs typeface="ＭＳ Ｐゴシック" charset="-128"/>
        </a:defRPr>
      </a:lvl4pPr>
      <a:lvl5pPr algn="l" rtl="0" eaLnBrk="0" fontAlgn="base" hangingPunct="0">
        <a:spcBef>
          <a:spcPct val="0"/>
        </a:spcBef>
        <a:spcAft>
          <a:spcPct val="0"/>
        </a:spcAft>
        <a:defRPr sz="4200" b="1" i="1">
          <a:solidFill>
            <a:srgbClr val="20B4B4"/>
          </a:solidFill>
          <a:latin typeface="Arial" charset="0"/>
          <a:ea typeface="ＭＳ Ｐゴシック" charset="-128"/>
          <a:cs typeface="ＭＳ Ｐゴシック" charset="-128"/>
        </a:defRPr>
      </a:lvl5pPr>
      <a:lvl6pPr marL="536250" algn="l" rtl="0" fontAlgn="base">
        <a:spcBef>
          <a:spcPct val="0"/>
        </a:spcBef>
        <a:spcAft>
          <a:spcPct val="0"/>
        </a:spcAft>
        <a:defRPr sz="4200" b="1" i="1">
          <a:solidFill>
            <a:srgbClr val="20B4B4"/>
          </a:solidFill>
          <a:latin typeface="Arial" charset="0"/>
        </a:defRPr>
      </a:lvl6pPr>
      <a:lvl7pPr marL="1072500" algn="l" rtl="0" fontAlgn="base">
        <a:spcBef>
          <a:spcPct val="0"/>
        </a:spcBef>
        <a:spcAft>
          <a:spcPct val="0"/>
        </a:spcAft>
        <a:defRPr sz="4200" b="1" i="1">
          <a:solidFill>
            <a:srgbClr val="20B4B4"/>
          </a:solidFill>
          <a:latin typeface="Arial" charset="0"/>
        </a:defRPr>
      </a:lvl7pPr>
      <a:lvl8pPr marL="1608750" algn="l" rtl="0" fontAlgn="base">
        <a:spcBef>
          <a:spcPct val="0"/>
        </a:spcBef>
        <a:spcAft>
          <a:spcPct val="0"/>
        </a:spcAft>
        <a:defRPr sz="4200" b="1" i="1">
          <a:solidFill>
            <a:srgbClr val="20B4B4"/>
          </a:solidFill>
          <a:latin typeface="Arial" charset="0"/>
        </a:defRPr>
      </a:lvl8pPr>
      <a:lvl9pPr marL="2145000" algn="l" rtl="0" fontAlgn="base">
        <a:spcBef>
          <a:spcPct val="0"/>
        </a:spcBef>
        <a:spcAft>
          <a:spcPct val="0"/>
        </a:spcAft>
        <a:defRPr sz="4200" b="1" i="1">
          <a:solidFill>
            <a:srgbClr val="20B4B4"/>
          </a:solidFill>
          <a:latin typeface="Arial" charset="0"/>
        </a:defRPr>
      </a:lvl9pPr>
    </p:titleStyle>
    <p:bodyStyle>
      <a:lvl1pPr marL="401638" indent="-401638" algn="l" rtl="0" eaLnBrk="0" fontAlgn="base" hangingPunct="0">
        <a:spcBef>
          <a:spcPct val="20000"/>
        </a:spcBef>
        <a:spcAft>
          <a:spcPct val="0"/>
        </a:spcAft>
        <a:buChar char="•"/>
        <a:defRPr sz="3800">
          <a:solidFill>
            <a:schemeClr val="tx1"/>
          </a:solidFill>
          <a:latin typeface="+mn-lt"/>
          <a:ea typeface="ＭＳ Ｐゴシック" charset="-128"/>
          <a:cs typeface="ＭＳ Ｐゴシック" charset="-128"/>
        </a:defRPr>
      </a:lvl1pPr>
      <a:lvl2pPr marL="869950" indent="-334963" algn="l" rtl="0" eaLnBrk="0" fontAlgn="base" hangingPunct="0">
        <a:spcBef>
          <a:spcPct val="20000"/>
        </a:spcBef>
        <a:spcAft>
          <a:spcPct val="0"/>
        </a:spcAft>
        <a:buChar char="–"/>
        <a:defRPr sz="3300">
          <a:solidFill>
            <a:schemeClr val="tx1"/>
          </a:solidFill>
          <a:latin typeface="+mn-lt"/>
          <a:ea typeface="ＭＳ Ｐゴシック" charset="-128"/>
        </a:defRPr>
      </a:lvl2pPr>
      <a:lvl3pPr marL="1339850" indent="-266700" algn="l" rtl="0" eaLnBrk="0" fontAlgn="base" hangingPunct="0">
        <a:spcBef>
          <a:spcPct val="20000"/>
        </a:spcBef>
        <a:spcAft>
          <a:spcPct val="0"/>
        </a:spcAft>
        <a:buChar char="•"/>
        <a:defRPr sz="2800">
          <a:solidFill>
            <a:schemeClr val="tx1"/>
          </a:solidFill>
          <a:latin typeface="+mn-lt"/>
          <a:ea typeface="ＭＳ Ｐゴシック" charset="-128"/>
        </a:defRPr>
      </a:lvl3pPr>
      <a:lvl4pPr marL="1876425" indent="-266700" algn="l" rtl="0" eaLnBrk="0" fontAlgn="base" hangingPunct="0">
        <a:spcBef>
          <a:spcPct val="20000"/>
        </a:spcBef>
        <a:spcAft>
          <a:spcPct val="0"/>
        </a:spcAft>
        <a:buChar char="–"/>
        <a:defRPr sz="2300">
          <a:solidFill>
            <a:schemeClr val="tx1"/>
          </a:solidFill>
          <a:latin typeface="+mn-lt"/>
          <a:ea typeface="ＭＳ Ｐゴシック" charset="-128"/>
        </a:defRPr>
      </a:lvl4pPr>
      <a:lvl5pPr marL="2413000" indent="-266700" algn="l" rtl="0" eaLnBrk="0" fontAlgn="base" hangingPunct="0">
        <a:spcBef>
          <a:spcPct val="20000"/>
        </a:spcBef>
        <a:spcAft>
          <a:spcPct val="0"/>
        </a:spcAft>
        <a:buChar char="»"/>
        <a:defRPr sz="2300">
          <a:solidFill>
            <a:schemeClr val="tx1"/>
          </a:solidFill>
          <a:latin typeface="+mn-lt"/>
          <a:ea typeface="ＭＳ Ｐゴシック" charset="-128"/>
        </a:defRPr>
      </a:lvl5pPr>
      <a:lvl6pPr marL="2949374" indent="-268125" algn="l" rtl="0" fontAlgn="base">
        <a:spcBef>
          <a:spcPct val="20000"/>
        </a:spcBef>
        <a:spcAft>
          <a:spcPct val="0"/>
        </a:spcAft>
        <a:buChar char="»"/>
        <a:defRPr sz="2300">
          <a:solidFill>
            <a:schemeClr val="tx1"/>
          </a:solidFill>
          <a:latin typeface="+mn-lt"/>
        </a:defRPr>
      </a:lvl6pPr>
      <a:lvl7pPr marL="3485624" indent="-268125" algn="l" rtl="0" fontAlgn="base">
        <a:spcBef>
          <a:spcPct val="20000"/>
        </a:spcBef>
        <a:spcAft>
          <a:spcPct val="0"/>
        </a:spcAft>
        <a:buChar char="»"/>
        <a:defRPr sz="2300">
          <a:solidFill>
            <a:schemeClr val="tx1"/>
          </a:solidFill>
          <a:latin typeface="+mn-lt"/>
        </a:defRPr>
      </a:lvl7pPr>
      <a:lvl8pPr marL="4021874" indent="-268125" algn="l" rtl="0" fontAlgn="base">
        <a:spcBef>
          <a:spcPct val="20000"/>
        </a:spcBef>
        <a:spcAft>
          <a:spcPct val="0"/>
        </a:spcAft>
        <a:buChar char="»"/>
        <a:defRPr sz="2300">
          <a:solidFill>
            <a:schemeClr val="tx1"/>
          </a:solidFill>
          <a:latin typeface="+mn-lt"/>
        </a:defRPr>
      </a:lvl8pPr>
      <a:lvl9pPr marL="4558124" indent="-268125" algn="l" rtl="0" fontAlgn="base">
        <a:spcBef>
          <a:spcPct val="20000"/>
        </a:spcBef>
        <a:spcAft>
          <a:spcPct val="0"/>
        </a:spcAft>
        <a:buChar char="»"/>
        <a:defRPr sz="2300">
          <a:solidFill>
            <a:schemeClr val="tx1"/>
          </a:solidFill>
          <a:latin typeface="+mn-lt"/>
        </a:defRPr>
      </a:lvl9pPr>
    </p:bodyStyle>
    <p:otherStyle>
      <a:defPPr>
        <a:defRPr lang="nl-NL"/>
      </a:defPPr>
      <a:lvl1pPr marL="0" algn="l" defTabSz="1072500" rtl="0" eaLnBrk="1" latinLnBrk="0" hangingPunct="1">
        <a:defRPr sz="2100" kern="1200">
          <a:solidFill>
            <a:schemeClr val="tx1"/>
          </a:solidFill>
          <a:latin typeface="+mn-lt"/>
          <a:ea typeface="+mn-ea"/>
          <a:cs typeface="+mn-cs"/>
        </a:defRPr>
      </a:lvl1pPr>
      <a:lvl2pPr marL="536250" algn="l" defTabSz="1072500" rtl="0" eaLnBrk="1" latinLnBrk="0" hangingPunct="1">
        <a:defRPr sz="2100" kern="1200">
          <a:solidFill>
            <a:schemeClr val="tx1"/>
          </a:solidFill>
          <a:latin typeface="+mn-lt"/>
          <a:ea typeface="+mn-ea"/>
          <a:cs typeface="+mn-cs"/>
        </a:defRPr>
      </a:lvl2pPr>
      <a:lvl3pPr marL="1072500" algn="l" defTabSz="1072500" rtl="0" eaLnBrk="1" latinLnBrk="0" hangingPunct="1">
        <a:defRPr sz="2100" kern="1200">
          <a:solidFill>
            <a:schemeClr val="tx1"/>
          </a:solidFill>
          <a:latin typeface="+mn-lt"/>
          <a:ea typeface="+mn-ea"/>
          <a:cs typeface="+mn-cs"/>
        </a:defRPr>
      </a:lvl3pPr>
      <a:lvl4pPr marL="1608750" algn="l" defTabSz="1072500" rtl="0" eaLnBrk="1" latinLnBrk="0" hangingPunct="1">
        <a:defRPr sz="2100" kern="1200">
          <a:solidFill>
            <a:schemeClr val="tx1"/>
          </a:solidFill>
          <a:latin typeface="+mn-lt"/>
          <a:ea typeface="+mn-ea"/>
          <a:cs typeface="+mn-cs"/>
        </a:defRPr>
      </a:lvl4pPr>
      <a:lvl5pPr marL="2145000" algn="l" defTabSz="1072500" rtl="0" eaLnBrk="1" latinLnBrk="0" hangingPunct="1">
        <a:defRPr sz="2100" kern="1200">
          <a:solidFill>
            <a:schemeClr val="tx1"/>
          </a:solidFill>
          <a:latin typeface="+mn-lt"/>
          <a:ea typeface="+mn-ea"/>
          <a:cs typeface="+mn-cs"/>
        </a:defRPr>
      </a:lvl5pPr>
      <a:lvl6pPr marL="2681249" algn="l" defTabSz="1072500" rtl="0" eaLnBrk="1" latinLnBrk="0" hangingPunct="1">
        <a:defRPr sz="2100" kern="1200">
          <a:solidFill>
            <a:schemeClr val="tx1"/>
          </a:solidFill>
          <a:latin typeface="+mn-lt"/>
          <a:ea typeface="+mn-ea"/>
          <a:cs typeface="+mn-cs"/>
        </a:defRPr>
      </a:lvl6pPr>
      <a:lvl7pPr marL="3217499" algn="l" defTabSz="1072500" rtl="0" eaLnBrk="1" latinLnBrk="0" hangingPunct="1">
        <a:defRPr sz="2100" kern="1200">
          <a:solidFill>
            <a:schemeClr val="tx1"/>
          </a:solidFill>
          <a:latin typeface="+mn-lt"/>
          <a:ea typeface="+mn-ea"/>
          <a:cs typeface="+mn-cs"/>
        </a:defRPr>
      </a:lvl7pPr>
      <a:lvl8pPr marL="3753749" algn="l" defTabSz="1072500" rtl="0" eaLnBrk="1" latinLnBrk="0" hangingPunct="1">
        <a:defRPr sz="2100" kern="1200">
          <a:solidFill>
            <a:schemeClr val="tx1"/>
          </a:solidFill>
          <a:latin typeface="+mn-lt"/>
          <a:ea typeface="+mn-ea"/>
          <a:cs typeface="+mn-cs"/>
        </a:defRPr>
      </a:lvl8pPr>
      <a:lvl9pPr marL="4289999" algn="l" defTabSz="1072500" rtl="0" eaLnBrk="1" latinLnBrk="0" hangingPunct="1">
        <a:defRPr sz="21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solidFill>
          <a:srgbClr val="B5AFA1"/>
        </a:solidFill>
        <a:effectLst/>
      </p:bgPr>
    </p:bg>
    <p:spTree>
      <p:nvGrpSpPr>
        <p:cNvPr id="1" name=""/>
        <p:cNvGrpSpPr/>
        <p:nvPr/>
      </p:nvGrpSpPr>
      <p:grpSpPr>
        <a:xfrm>
          <a:off x="0" y="0"/>
          <a:ext cx="0" cy="0"/>
          <a:chOff x="0" y="0"/>
          <a:chExt cx="0" cy="0"/>
        </a:xfrm>
      </p:grpSpPr>
      <p:sp>
        <p:nvSpPr>
          <p:cNvPr id="8" name="Rechthoek 7"/>
          <p:cNvSpPr/>
          <p:nvPr/>
        </p:nvSpPr>
        <p:spPr>
          <a:xfrm>
            <a:off x="0" y="15"/>
            <a:ext cx="9144000" cy="69215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nl-NL">
              <a:solidFill>
                <a:srgbClr val="FFFFFF"/>
              </a:solidFill>
              <a:latin typeface="Arial"/>
            </a:endParaRPr>
          </a:p>
        </p:txBody>
      </p:sp>
      <p:pic>
        <p:nvPicPr>
          <p:cNvPr id="1027" name="Picture 10" descr="titelballon"/>
          <p:cNvPicPr>
            <a:picLocks noChangeAspect="1" noChangeArrowheads="1"/>
          </p:cNvPicPr>
          <p:nvPr/>
        </p:nvPicPr>
        <p:blipFill>
          <a:blip r:embed="rId6">
            <a:extLst>
              <a:ext uri="{28A0092B-C50C-407E-A947-70E740481C1C}">
                <a14:useLocalDpi xmlns:a14="http://schemas.microsoft.com/office/drawing/2010/main" val="0"/>
              </a:ext>
            </a:extLst>
          </a:blip>
          <a:srcRect r="1639"/>
          <a:stretch>
            <a:fillRect/>
          </a:stretch>
        </p:blipFill>
        <p:spPr bwMode="auto">
          <a:xfrm>
            <a:off x="755650" y="549292"/>
            <a:ext cx="8388350" cy="1368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8" name="Rechthoek 8"/>
          <p:cNvSpPr>
            <a:spLocks noChangeArrowheads="1"/>
          </p:cNvSpPr>
          <p:nvPr/>
        </p:nvSpPr>
        <p:spPr bwMode="auto">
          <a:xfrm>
            <a:off x="0" y="6165865"/>
            <a:ext cx="9144000" cy="692151"/>
          </a:xfrm>
          <a:prstGeom prst="rect">
            <a:avLst/>
          </a:prstGeom>
          <a:solidFill>
            <a:schemeClr val="bg1"/>
          </a:solidFill>
          <a:ln>
            <a:noFill/>
          </a:ln>
          <a:extLst>
            <a:ext uri="{91240B29-F687-4f45-9708-019B960494DF}">
              <a14:hiddenLine xmlns:a14="http://schemas.microsoft.com/office/drawing/2010/main" w="25400">
                <a:solidFill>
                  <a:srgbClr val="000000"/>
                </a:solidFill>
                <a:miter lim="800000"/>
                <a:headEnd/>
                <a:tailEnd/>
              </a14:hiddenLine>
            </a:ext>
          </a:extLst>
        </p:spPr>
        <p:txBody>
          <a:bodyPr lIns="756000" tIns="252000" rIns="0" bIns="0"/>
          <a:lstStyle/>
          <a:p>
            <a:pPr fontAlgn="base">
              <a:spcBef>
                <a:spcPct val="20000"/>
              </a:spcBef>
              <a:spcAft>
                <a:spcPct val="0"/>
              </a:spcAft>
            </a:pPr>
            <a:r>
              <a:rPr lang="nl-NL" sz="2000" smtClean="0">
                <a:solidFill>
                  <a:srgbClr val="FF6600"/>
                </a:solidFill>
                <a:latin typeface="Arial" charset="0"/>
                <a:ea typeface="ＭＳ Ｐゴシック" charset="0"/>
                <a:cs typeface="ＭＳ Ｐゴシック" charset="0"/>
              </a:rPr>
              <a:t>Onze wereld vraagt erom.</a:t>
            </a:r>
          </a:p>
        </p:txBody>
      </p:sp>
      <p:pic>
        <p:nvPicPr>
          <p:cNvPr id="1029" name="Afbeelding 8" descr="BAM_LOGOBLOK goeie kleuren copy klein.png"/>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7524770" y="5949949"/>
            <a:ext cx="1458913" cy="719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jdelijke aanduiding voor dianummer 5"/>
          <p:cNvSpPr>
            <a:spLocks noGrp="1"/>
          </p:cNvSpPr>
          <p:nvPr>
            <p:ph type="sldNum" sz="quarter" idx="4"/>
          </p:nvPr>
        </p:nvSpPr>
        <p:spPr bwMode="auto">
          <a:xfrm>
            <a:off x="7596212" y="6303964"/>
            <a:ext cx="504825" cy="365125"/>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lvl1pPr algn="r">
              <a:defRPr sz="1600" b="1" smtClean="0">
                <a:solidFill>
                  <a:schemeClr val="bg1"/>
                </a:solidFill>
                <a:cs typeface="+mn-cs"/>
              </a:defRPr>
            </a:lvl1pPr>
          </a:lstStyle>
          <a:p>
            <a:pPr fontAlgn="base">
              <a:spcBef>
                <a:spcPct val="0"/>
              </a:spcBef>
              <a:spcAft>
                <a:spcPct val="0"/>
              </a:spcAft>
              <a:defRPr/>
            </a:pPr>
            <a:fld id="{E128E759-B96C-CC40-8746-915A67AE330D}" type="slidenum">
              <a:rPr lang="nl-NL">
                <a:solidFill>
                  <a:srgbClr val="FFFFFF"/>
                </a:solidFill>
                <a:latin typeface="Arial" charset="0"/>
                <a:ea typeface="ＭＳ Ｐゴシック" charset="0"/>
              </a:rPr>
              <a:pPr fontAlgn="base">
                <a:spcBef>
                  <a:spcPct val="0"/>
                </a:spcBef>
                <a:spcAft>
                  <a:spcPct val="0"/>
                </a:spcAft>
                <a:defRPr/>
              </a:pPr>
              <a:t>‹nr.›</a:t>
            </a:fld>
            <a:endParaRPr lang="nl-NL">
              <a:solidFill>
                <a:srgbClr val="FFFFFF"/>
              </a:solidFill>
              <a:latin typeface="Arial" charset="0"/>
              <a:ea typeface="ＭＳ Ｐゴシック" charset="0"/>
            </a:endParaRPr>
          </a:p>
        </p:txBody>
      </p:sp>
      <p:sp>
        <p:nvSpPr>
          <p:cNvPr id="1031" name="Rectangle 9"/>
          <p:cNvSpPr>
            <a:spLocks noGrp="1" noChangeArrowheads="1"/>
          </p:cNvSpPr>
          <p:nvPr>
            <p:ph type="title"/>
          </p:nvPr>
        </p:nvSpPr>
        <p:spPr bwMode="auto">
          <a:xfrm>
            <a:off x="935039" y="603252"/>
            <a:ext cx="7737475" cy="1025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0" tIns="0" rIns="0" bIns="0" numCol="1" anchor="t" anchorCtr="0" compatLnSpc="1">
            <a:prstTxWarp prst="textNoShape">
              <a:avLst/>
            </a:prstTxWarp>
          </a:bodyPr>
          <a:lstStyle/>
          <a:p>
            <a:pPr lvl="0"/>
            <a:r>
              <a:rPr lang="en-US"/>
              <a:t>Klik om het opmaakprofiel te bewerken</a:t>
            </a:r>
            <a:endParaRPr lang="nl-NL"/>
          </a:p>
        </p:txBody>
      </p:sp>
      <p:sp>
        <p:nvSpPr>
          <p:cNvPr id="1032" name="Rectangle 10"/>
          <p:cNvSpPr>
            <a:spLocks noGrp="1" noChangeArrowheads="1"/>
          </p:cNvSpPr>
          <p:nvPr>
            <p:ph type="body" idx="1"/>
          </p:nvPr>
        </p:nvSpPr>
        <p:spPr bwMode="auto">
          <a:xfrm>
            <a:off x="755674" y="1906604"/>
            <a:ext cx="7916863" cy="3959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0" tIns="0" rIns="0" bIns="0" numCol="1" anchor="t" anchorCtr="0" compatLnSpc="1">
            <a:prstTxWarp prst="textNoShape">
              <a:avLst/>
            </a:prstTxWarp>
          </a:bodyPr>
          <a:lstStyle/>
          <a:p>
            <a:pPr lvl="0"/>
            <a:r>
              <a:rPr lang="en-US"/>
              <a:t>Klik om de opmaakprofielen van de modeltekst te bewerken</a:t>
            </a:r>
          </a:p>
          <a:p>
            <a:pPr lvl="1"/>
            <a:r>
              <a:rPr lang="en-US"/>
              <a:t>Tweede niveau</a:t>
            </a:r>
          </a:p>
          <a:p>
            <a:pPr lvl="2"/>
            <a:r>
              <a:rPr lang="en-US"/>
              <a:t>Derde niveau</a:t>
            </a:r>
          </a:p>
          <a:p>
            <a:pPr lvl="3"/>
            <a:r>
              <a:rPr lang="en-US"/>
              <a:t>Vierde niveau</a:t>
            </a:r>
          </a:p>
          <a:p>
            <a:pPr lvl="4"/>
            <a:r>
              <a:rPr lang="en-US"/>
              <a:t>Vijfde niveau</a:t>
            </a:r>
            <a:endParaRPr lang="nl-NL"/>
          </a:p>
        </p:txBody>
      </p:sp>
    </p:spTree>
    <p:extLst>
      <p:ext uri="{BB962C8B-B14F-4D97-AF65-F5344CB8AC3E}">
        <p14:creationId xmlns:p14="http://schemas.microsoft.com/office/powerpoint/2010/main" val="356149015"/>
      </p:ext>
    </p:extLst>
  </p:cSld>
  <p:clrMap bg1="lt1" tx1="dk1" bg2="lt2" tx2="dk2" accent1="accent1" accent2="accent2" accent3="accent3" accent4="accent4" accent5="accent5" accent6="accent6" hlink="hlink" folHlink="folHlink"/>
  <p:sldLayoutIdLst>
    <p:sldLayoutId id="2147483938" r:id="rId1"/>
    <p:sldLayoutId id="2147483939" r:id="rId2"/>
    <p:sldLayoutId id="2147483940" r:id="rId3"/>
    <p:sldLayoutId id="2147483941" r:id="rId4"/>
  </p:sldLayoutIdLst>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3200" b="1" kern="12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3200" b="1">
          <a:solidFill>
            <a:schemeClr val="tx2"/>
          </a:solidFill>
          <a:latin typeface="Arial" charset="0"/>
          <a:ea typeface="ＭＳ Ｐゴシック" charset="0"/>
          <a:cs typeface="ＭＳ Ｐゴシック" charset="0"/>
        </a:defRPr>
      </a:lvl2pPr>
      <a:lvl3pPr algn="l" rtl="0" eaLnBrk="0" fontAlgn="base" hangingPunct="0">
        <a:spcBef>
          <a:spcPct val="0"/>
        </a:spcBef>
        <a:spcAft>
          <a:spcPct val="0"/>
        </a:spcAft>
        <a:defRPr sz="3200" b="1">
          <a:solidFill>
            <a:schemeClr val="tx2"/>
          </a:solidFill>
          <a:latin typeface="Arial" charset="0"/>
          <a:ea typeface="ＭＳ Ｐゴシック" charset="0"/>
          <a:cs typeface="ＭＳ Ｐゴシック" charset="0"/>
        </a:defRPr>
      </a:lvl3pPr>
      <a:lvl4pPr algn="l" rtl="0" eaLnBrk="0" fontAlgn="base" hangingPunct="0">
        <a:spcBef>
          <a:spcPct val="0"/>
        </a:spcBef>
        <a:spcAft>
          <a:spcPct val="0"/>
        </a:spcAft>
        <a:defRPr sz="3200" b="1">
          <a:solidFill>
            <a:schemeClr val="tx2"/>
          </a:solidFill>
          <a:latin typeface="Arial" charset="0"/>
          <a:ea typeface="ＭＳ Ｐゴシック" charset="0"/>
          <a:cs typeface="ＭＳ Ｐゴシック" charset="0"/>
        </a:defRPr>
      </a:lvl4pPr>
      <a:lvl5pPr algn="l" rtl="0" eaLnBrk="0" fontAlgn="base" hangingPunct="0">
        <a:spcBef>
          <a:spcPct val="0"/>
        </a:spcBef>
        <a:spcAft>
          <a:spcPct val="0"/>
        </a:spcAft>
        <a:defRPr sz="3200" b="1">
          <a:solidFill>
            <a:schemeClr val="tx2"/>
          </a:solidFill>
          <a:latin typeface="Arial" charset="0"/>
          <a:ea typeface="ＭＳ Ｐゴシック" charset="0"/>
          <a:cs typeface="ＭＳ Ｐゴシック" charset="0"/>
        </a:defRPr>
      </a:lvl5pPr>
      <a:lvl6pPr marL="457200" algn="l" rtl="0" eaLnBrk="1" fontAlgn="base" hangingPunct="1">
        <a:spcBef>
          <a:spcPct val="0"/>
        </a:spcBef>
        <a:spcAft>
          <a:spcPct val="0"/>
        </a:spcAft>
        <a:defRPr sz="3200" b="1">
          <a:solidFill>
            <a:srgbClr val="FF6600"/>
          </a:solidFill>
          <a:latin typeface="Arial" charset="0"/>
        </a:defRPr>
      </a:lvl6pPr>
      <a:lvl7pPr marL="914400" algn="l" rtl="0" eaLnBrk="1" fontAlgn="base" hangingPunct="1">
        <a:spcBef>
          <a:spcPct val="0"/>
        </a:spcBef>
        <a:spcAft>
          <a:spcPct val="0"/>
        </a:spcAft>
        <a:defRPr sz="3200" b="1">
          <a:solidFill>
            <a:srgbClr val="FF6600"/>
          </a:solidFill>
          <a:latin typeface="Arial" charset="0"/>
        </a:defRPr>
      </a:lvl7pPr>
      <a:lvl8pPr marL="1371600" algn="l" rtl="0" eaLnBrk="1" fontAlgn="base" hangingPunct="1">
        <a:spcBef>
          <a:spcPct val="0"/>
        </a:spcBef>
        <a:spcAft>
          <a:spcPct val="0"/>
        </a:spcAft>
        <a:defRPr sz="3200" b="1">
          <a:solidFill>
            <a:srgbClr val="FF6600"/>
          </a:solidFill>
          <a:latin typeface="Arial" charset="0"/>
        </a:defRPr>
      </a:lvl8pPr>
      <a:lvl9pPr marL="1828800" algn="l" rtl="0" eaLnBrk="1" fontAlgn="base" hangingPunct="1">
        <a:spcBef>
          <a:spcPct val="0"/>
        </a:spcBef>
        <a:spcAft>
          <a:spcPct val="0"/>
        </a:spcAft>
        <a:defRPr sz="3200" b="1">
          <a:solidFill>
            <a:srgbClr val="FF6600"/>
          </a:solidFill>
          <a:latin typeface="Arial" charset="0"/>
        </a:defRPr>
      </a:lvl9pPr>
    </p:titleStyle>
    <p:bodyStyle>
      <a:lvl1pPr marL="269875" indent="-269875" algn="l" rtl="0" eaLnBrk="0" fontAlgn="base" hangingPunct="0">
        <a:spcBef>
          <a:spcPct val="20000"/>
        </a:spcBef>
        <a:spcAft>
          <a:spcPct val="0"/>
        </a:spcAft>
        <a:buClr>
          <a:schemeClr val="bg1"/>
        </a:buClr>
        <a:buFont typeface="Wingdings" charset="0"/>
        <a:buChar char="§"/>
        <a:defRPr sz="3200" kern="1200">
          <a:solidFill>
            <a:schemeClr val="bg1"/>
          </a:solidFill>
          <a:latin typeface="+mn-lt"/>
          <a:ea typeface="ＭＳ Ｐゴシック" charset="0"/>
          <a:cs typeface="ＭＳ Ｐゴシック" charset="0"/>
        </a:defRPr>
      </a:lvl1pPr>
      <a:lvl2pPr marL="538163" indent="-266700" algn="l" rtl="0" eaLnBrk="0" fontAlgn="base" hangingPunct="0">
        <a:spcBef>
          <a:spcPct val="20000"/>
        </a:spcBef>
        <a:spcAft>
          <a:spcPct val="0"/>
        </a:spcAft>
        <a:buFont typeface="Arial" charset="0"/>
        <a:buChar char="-"/>
        <a:defRPr sz="2800" kern="1200">
          <a:solidFill>
            <a:schemeClr val="bg1"/>
          </a:solidFill>
          <a:latin typeface="+mn-lt"/>
          <a:ea typeface="ＭＳ Ｐゴシック" charset="0"/>
          <a:cs typeface="+mn-cs"/>
        </a:defRPr>
      </a:lvl2pPr>
      <a:lvl3pPr marL="809625" indent="-269875" algn="l" rtl="0" eaLnBrk="0" fontAlgn="base" hangingPunct="0">
        <a:spcBef>
          <a:spcPct val="20000"/>
        </a:spcBef>
        <a:spcAft>
          <a:spcPct val="0"/>
        </a:spcAft>
        <a:buFont typeface="Arial" charset="0"/>
        <a:buChar char="•"/>
        <a:defRPr sz="2400" kern="1200">
          <a:solidFill>
            <a:schemeClr val="bg1"/>
          </a:solidFill>
          <a:latin typeface="+mn-lt"/>
          <a:ea typeface="ＭＳ Ｐゴシック" charset="0"/>
          <a:cs typeface="+mn-cs"/>
        </a:defRPr>
      </a:lvl3pPr>
      <a:lvl4pPr marL="1079500" indent="-268288" algn="l" rtl="0" eaLnBrk="0" fontAlgn="base" hangingPunct="0">
        <a:spcBef>
          <a:spcPct val="20000"/>
        </a:spcBef>
        <a:spcAft>
          <a:spcPct val="0"/>
        </a:spcAft>
        <a:buFont typeface="Arial" charset="0"/>
        <a:buChar char="o"/>
        <a:defRPr sz="2000" kern="1200">
          <a:solidFill>
            <a:schemeClr val="bg1"/>
          </a:solidFill>
          <a:latin typeface="+mn-lt"/>
          <a:ea typeface="ＭＳ Ｐゴシック" charset="0"/>
          <a:cs typeface="+mn-cs"/>
        </a:defRPr>
      </a:lvl4pPr>
      <a:lvl5pPr marL="1350963" indent="-269875" algn="l" rtl="0" eaLnBrk="0" fontAlgn="base" hangingPunct="0">
        <a:spcBef>
          <a:spcPct val="20000"/>
        </a:spcBef>
        <a:spcAft>
          <a:spcPct val="0"/>
        </a:spcAft>
        <a:buFont typeface="Arial" charset="0"/>
        <a:buChar char="»"/>
        <a:defRPr sz="2000" kern="1200">
          <a:solidFill>
            <a:schemeClr val="bg1"/>
          </a:solidFill>
          <a:latin typeface="+mn-lt"/>
          <a:ea typeface="ＭＳ Ｐゴシック" charset="0"/>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9"/>
            <a:ext cx="8229600" cy="1143000"/>
          </a:xfrm>
          <a:prstGeom prst="rect">
            <a:avLst/>
          </a:prstGeom>
        </p:spPr>
        <p:txBody>
          <a:bodyPr vert="horz" lIns="91440" tIns="45720" rIns="91440" bIns="45720" rtlCol="0" anchor="ctr">
            <a:normAutofit/>
          </a:bodyPr>
          <a:lstStyle/>
          <a:p>
            <a:r>
              <a:rPr lang="en-US" smtClean="0"/>
              <a:t>Click to edit Master title style</a:t>
            </a:r>
            <a:endParaRPr lang="nl-NL"/>
          </a:p>
        </p:txBody>
      </p:sp>
      <p:sp>
        <p:nvSpPr>
          <p:cNvPr id="3" name="Text Placeholder 2"/>
          <p:cNvSpPr>
            <a:spLocks noGrp="1"/>
          </p:cNvSpPr>
          <p:nvPr>
            <p:ph type="body" idx="1"/>
          </p:nvPr>
        </p:nvSpPr>
        <p:spPr>
          <a:xfrm>
            <a:off x="457200" y="1600201"/>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a:p>
        </p:txBody>
      </p:sp>
      <p:sp>
        <p:nvSpPr>
          <p:cNvPr id="4" name="Date Placeholder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5BC5DE1-A56C-4783-B550-196659029D0A}" type="datetimeFigureOut">
              <a:rPr lang="nl-NL" smtClean="0">
                <a:solidFill>
                  <a:prstClr val="black">
                    <a:tint val="75000"/>
                  </a:prstClr>
                </a:solidFill>
                <a:latin typeface="Calibri"/>
              </a:rPr>
              <a:pPr/>
              <a:t>05-05-14</a:t>
            </a:fld>
            <a:endParaRPr lang="nl-NL">
              <a:solidFill>
                <a:prstClr val="black">
                  <a:tint val="75000"/>
                </a:prstClr>
              </a:solidFill>
              <a:latin typeface="Calibri"/>
            </a:endParaRPr>
          </a:p>
        </p:txBody>
      </p:sp>
      <p:sp>
        <p:nvSpPr>
          <p:cNvPr id="5" name="Footer Placeholder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solidFill>
                <a:prstClr val="black">
                  <a:tint val="75000"/>
                </a:prstClr>
              </a:solidFill>
              <a:latin typeface="Calibri"/>
            </a:endParaRPr>
          </a:p>
        </p:txBody>
      </p:sp>
      <p:sp>
        <p:nvSpPr>
          <p:cNvPr id="6" name="Slide Number Placeholder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2B809D6-CAD6-4A01-9132-48609E444670}" type="slidenum">
              <a:rPr lang="nl-NL" smtClean="0">
                <a:solidFill>
                  <a:prstClr val="black">
                    <a:tint val="75000"/>
                  </a:prstClr>
                </a:solidFill>
                <a:latin typeface="Calibri"/>
              </a:rPr>
              <a:pPr/>
              <a:t>‹nr.›</a:t>
            </a:fld>
            <a:endParaRPr lang="nl-NL">
              <a:solidFill>
                <a:prstClr val="black">
                  <a:tint val="75000"/>
                </a:prstClr>
              </a:solidFill>
              <a:latin typeface="Calibri"/>
            </a:endParaRPr>
          </a:p>
        </p:txBody>
      </p:sp>
    </p:spTree>
    <p:extLst>
      <p:ext uri="{BB962C8B-B14F-4D97-AF65-F5344CB8AC3E}">
        <p14:creationId xmlns:p14="http://schemas.microsoft.com/office/powerpoint/2010/main" val="3676173138"/>
      </p:ext>
    </p:extLst>
  </p:cSld>
  <p:clrMap bg1="lt1" tx1="dk1" bg2="lt2" tx2="dk2" accent1="accent1" accent2="accent2" accent3="accent3" accent4="accent4" accent5="accent5" accent6="accent6" hlink="hlink" folHlink="folHlink"/>
  <p:sldLayoutIdLst>
    <p:sldLayoutId id="2147483978" r:id="rId1"/>
    <p:sldLayoutId id="2147483979" r:id="rId2"/>
    <p:sldLayoutId id="2147483980" r:id="rId3"/>
    <p:sldLayoutId id="2147483981" r:id="rId4"/>
    <p:sldLayoutId id="2147483982" r:id="rId5"/>
    <p:sldLayoutId id="2147483983" r:id="rId6"/>
    <p:sldLayoutId id="2147483984" r:id="rId7"/>
    <p:sldLayoutId id="2147483985" r:id="rId8"/>
    <p:sldLayoutId id="2147483986" r:id="rId9"/>
    <p:sldLayoutId id="2147483987" r:id="rId10"/>
    <p:sldLayoutId id="2147483988" r:id="rId11"/>
  </p:sldLayoutIdLst>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Pr>
        <a:solidFill>
          <a:srgbClr val="B5AFA1"/>
        </a:solidFill>
        <a:effectLst/>
      </p:bgPr>
    </p:bg>
    <p:spTree>
      <p:nvGrpSpPr>
        <p:cNvPr id="1" name=""/>
        <p:cNvGrpSpPr/>
        <p:nvPr/>
      </p:nvGrpSpPr>
      <p:grpSpPr>
        <a:xfrm>
          <a:off x="0" y="0"/>
          <a:ext cx="0" cy="0"/>
          <a:chOff x="0" y="0"/>
          <a:chExt cx="0" cy="0"/>
        </a:xfrm>
      </p:grpSpPr>
      <p:sp>
        <p:nvSpPr>
          <p:cNvPr id="8" name="Rechthoek 7"/>
          <p:cNvSpPr/>
          <p:nvPr/>
        </p:nvSpPr>
        <p:spPr>
          <a:xfrm>
            <a:off x="0" y="15"/>
            <a:ext cx="9144000" cy="69215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nl-NL">
              <a:solidFill>
                <a:srgbClr val="FFFFFF"/>
              </a:solidFill>
              <a:latin typeface="Arial"/>
            </a:endParaRPr>
          </a:p>
        </p:txBody>
      </p:sp>
      <p:sp>
        <p:nvSpPr>
          <p:cNvPr id="1032" name="Rectangle 10"/>
          <p:cNvSpPr>
            <a:spLocks noGrp="1" noChangeArrowheads="1"/>
          </p:cNvSpPr>
          <p:nvPr>
            <p:ph type="body" idx="1"/>
          </p:nvPr>
        </p:nvSpPr>
        <p:spPr bwMode="auto">
          <a:xfrm>
            <a:off x="755674" y="1906604"/>
            <a:ext cx="7916863" cy="3959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smtClean="0"/>
              <a:t>Klik om de opmaakprofielen van de modeltekst te bewerken</a:t>
            </a:r>
          </a:p>
          <a:p>
            <a:pPr lvl="1"/>
            <a:r>
              <a:rPr lang="en-US" smtClean="0"/>
              <a:t>Tweede niveau</a:t>
            </a:r>
          </a:p>
          <a:p>
            <a:pPr lvl="2"/>
            <a:r>
              <a:rPr lang="en-US" smtClean="0"/>
              <a:t>Derde niveau</a:t>
            </a:r>
          </a:p>
          <a:p>
            <a:pPr lvl="3"/>
            <a:r>
              <a:rPr lang="en-US" smtClean="0"/>
              <a:t>Vierde niveau</a:t>
            </a:r>
          </a:p>
          <a:p>
            <a:pPr lvl="4"/>
            <a:r>
              <a:rPr lang="en-US" smtClean="0"/>
              <a:t>Vijfde niveau</a:t>
            </a:r>
            <a:endParaRPr lang="nl-NL" smtClean="0"/>
          </a:p>
        </p:txBody>
      </p:sp>
    </p:spTree>
    <p:extLst>
      <p:ext uri="{BB962C8B-B14F-4D97-AF65-F5344CB8AC3E}">
        <p14:creationId xmlns:p14="http://schemas.microsoft.com/office/powerpoint/2010/main" val="394835577"/>
      </p:ext>
    </p:extLst>
  </p:cSld>
  <p:clrMap bg1="lt1" tx1="dk1" bg2="lt2" tx2="dk2" accent1="accent1" accent2="accent2" accent3="accent3" accent4="accent4" accent5="accent5" accent6="accent6" hlink="hlink" folHlink="folHlink"/>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3200" b="1" kern="1200">
          <a:solidFill>
            <a:schemeClr val="tx2"/>
          </a:solidFill>
          <a:latin typeface="+mj-lt"/>
          <a:ea typeface="+mj-ea"/>
          <a:cs typeface="+mj-cs"/>
        </a:defRPr>
      </a:lvl1pPr>
      <a:lvl2pPr algn="l" rtl="0" eaLnBrk="0" fontAlgn="base" hangingPunct="0">
        <a:spcBef>
          <a:spcPct val="0"/>
        </a:spcBef>
        <a:spcAft>
          <a:spcPct val="0"/>
        </a:spcAft>
        <a:defRPr sz="3200" b="1">
          <a:solidFill>
            <a:schemeClr val="tx2"/>
          </a:solidFill>
          <a:latin typeface="Arial" charset="0"/>
        </a:defRPr>
      </a:lvl2pPr>
      <a:lvl3pPr algn="l" rtl="0" eaLnBrk="0" fontAlgn="base" hangingPunct="0">
        <a:spcBef>
          <a:spcPct val="0"/>
        </a:spcBef>
        <a:spcAft>
          <a:spcPct val="0"/>
        </a:spcAft>
        <a:defRPr sz="3200" b="1">
          <a:solidFill>
            <a:schemeClr val="tx2"/>
          </a:solidFill>
          <a:latin typeface="Arial" charset="0"/>
        </a:defRPr>
      </a:lvl3pPr>
      <a:lvl4pPr algn="l" rtl="0" eaLnBrk="0" fontAlgn="base" hangingPunct="0">
        <a:spcBef>
          <a:spcPct val="0"/>
        </a:spcBef>
        <a:spcAft>
          <a:spcPct val="0"/>
        </a:spcAft>
        <a:defRPr sz="3200" b="1">
          <a:solidFill>
            <a:schemeClr val="tx2"/>
          </a:solidFill>
          <a:latin typeface="Arial" charset="0"/>
        </a:defRPr>
      </a:lvl4pPr>
      <a:lvl5pPr algn="l" rtl="0" eaLnBrk="0" fontAlgn="base" hangingPunct="0">
        <a:spcBef>
          <a:spcPct val="0"/>
        </a:spcBef>
        <a:spcAft>
          <a:spcPct val="0"/>
        </a:spcAft>
        <a:defRPr sz="3200" b="1">
          <a:solidFill>
            <a:schemeClr val="tx2"/>
          </a:solidFill>
          <a:latin typeface="Arial" charset="0"/>
        </a:defRPr>
      </a:lvl5pPr>
      <a:lvl6pPr marL="457200" algn="l" rtl="0" eaLnBrk="1" fontAlgn="base" hangingPunct="1">
        <a:spcBef>
          <a:spcPct val="0"/>
        </a:spcBef>
        <a:spcAft>
          <a:spcPct val="0"/>
        </a:spcAft>
        <a:defRPr sz="3200" b="1">
          <a:solidFill>
            <a:srgbClr val="FF6600"/>
          </a:solidFill>
          <a:latin typeface="Arial" charset="0"/>
        </a:defRPr>
      </a:lvl6pPr>
      <a:lvl7pPr marL="914400" algn="l" rtl="0" eaLnBrk="1" fontAlgn="base" hangingPunct="1">
        <a:spcBef>
          <a:spcPct val="0"/>
        </a:spcBef>
        <a:spcAft>
          <a:spcPct val="0"/>
        </a:spcAft>
        <a:defRPr sz="3200" b="1">
          <a:solidFill>
            <a:srgbClr val="FF6600"/>
          </a:solidFill>
          <a:latin typeface="Arial" charset="0"/>
        </a:defRPr>
      </a:lvl7pPr>
      <a:lvl8pPr marL="1371600" algn="l" rtl="0" eaLnBrk="1" fontAlgn="base" hangingPunct="1">
        <a:spcBef>
          <a:spcPct val="0"/>
        </a:spcBef>
        <a:spcAft>
          <a:spcPct val="0"/>
        </a:spcAft>
        <a:defRPr sz="3200" b="1">
          <a:solidFill>
            <a:srgbClr val="FF6600"/>
          </a:solidFill>
          <a:latin typeface="Arial" charset="0"/>
        </a:defRPr>
      </a:lvl8pPr>
      <a:lvl9pPr marL="1828800" algn="l" rtl="0" eaLnBrk="1" fontAlgn="base" hangingPunct="1">
        <a:spcBef>
          <a:spcPct val="0"/>
        </a:spcBef>
        <a:spcAft>
          <a:spcPct val="0"/>
        </a:spcAft>
        <a:defRPr sz="3200" b="1">
          <a:solidFill>
            <a:srgbClr val="FF6600"/>
          </a:solidFill>
          <a:latin typeface="Arial" charset="0"/>
        </a:defRPr>
      </a:lvl9pPr>
    </p:titleStyle>
    <p:bodyStyle>
      <a:lvl1pPr marL="269875" indent="-269875" algn="l" rtl="0" eaLnBrk="0" fontAlgn="base" hangingPunct="0">
        <a:spcBef>
          <a:spcPct val="20000"/>
        </a:spcBef>
        <a:spcAft>
          <a:spcPct val="0"/>
        </a:spcAft>
        <a:buClr>
          <a:schemeClr val="bg1"/>
        </a:buClr>
        <a:buFont typeface="Wingdings" pitchFamily="2" charset="2"/>
        <a:buChar char="§"/>
        <a:defRPr sz="3200" kern="1200">
          <a:solidFill>
            <a:schemeClr val="bg1"/>
          </a:solidFill>
          <a:latin typeface="+mn-lt"/>
          <a:ea typeface="+mn-ea"/>
          <a:cs typeface="+mn-cs"/>
        </a:defRPr>
      </a:lvl1pPr>
      <a:lvl2pPr marL="538163" indent="-266700" algn="l" rtl="0" eaLnBrk="0" fontAlgn="base" hangingPunct="0">
        <a:spcBef>
          <a:spcPct val="20000"/>
        </a:spcBef>
        <a:spcAft>
          <a:spcPct val="0"/>
        </a:spcAft>
        <a:buFont typeface="Arial" charset="0"/>
        <a:buChar char="-"/>
        <a:defRPr sz="2800" kern="1200">
          <a:solidFill>
            <a:schemeClr val="bg1"/>
          </a:solidFill>
          <a:latin typeface="+mn-lt"/>
          <a:ea typeface="+mn-ea"/>
          <a:cs typeface="+mn-cs"/>
        </a:defRPr>
      </a:lvl2pPr>
      <a:lvl3pPr marL="809625" indent="-269875" algn="l" rtl="0" eaLnBrk="0" fontAlgn="base" hangingPunct="0">
        <a:spcBef>
          <a:spcPct val="20000"/>
        </a:spcBef>
        <a:spcAft>
          <a:spcPct val="0"/>
        </a:spcAft>
        <a:buFont typeface="Arial" charset="0"/>
        <a:buChar char="•"/>
        <a:defRPr sz="2400" kern="1200">
          <a:solidFill>
            <a:schemeClr val="bg1"/>
          </a:solidFill>
          <a:latin typeface="+mn-lt"/>
          <a:ea typeface="+mn-ea"/>
          <a:cs typeface="+mn-cs"/>
        </a:defRPr>
      </a:lvl3pPr>
      <a:lvl4pPr marL="1079500" indent="-268288" algn="l" rtl="0" eaLnBrk="0" fontAlgn="base" hangingPunct="0">
        <a:spcBef>
          <a:spcPct val="20000"/>
        </a:spcBef>
        <a:spcAft>
          <a:spcPct val="0"/>
        </a:spcAft>
        <a:buFont typeface="Arial" charset="0"/>
        <a:buChar char="o"/>
        <a:defRPr sz="2000" kern="1200">
          <a:solidFill>
            <a:schemeClr val="bg1"/>
          </a:solidFill>
          <a:latin typeface="+mn-lt"/>
          <a:ea typeface="+mn-ea"/>
          <a:cs typeface="+mn-cs"/>
        </a:defRPr>
      </a:lvl4pPr>
      <a:lvl5pPr marL="1350963" indent="-269875" algn="l" rtl="0" eaLnBrk="0" fontAlgn="base" hangingPunct="0">
        <a:spcBef>
          <a:spcPct val="20000"/>
        </a:spcBef>
        <a:spcAft>
          <a:spcPct val="0"/>
        </a:spcAft>
        <a:buFont typeface="Arial" charset="0"/>
        <a:buChar char="»"/>
        <a:defRPr sz="2000" kern="1200">
          <a:solidFill>
            <a:schemeClr val="bg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9"/>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18" tIns="45710" rIns="91418" bIns="45710" numCol="1" anchor="ctr" anchorCtr="0" compatLnSpc="1">
            <a:prstTxWarp prst="textNoShape">
              <a:avLst/>
            </a:prstTxWarp>
          </a:bodyPr>
          <a:lstStyle/>
          <a:p>
            <a:pPr lvl="0"/>
            <a:r>
              <a:rPr lang="en-US"/>
              <a:t>Click to edit Master title style</a:t>
            </a:r>
            <a:endParaRPr lang="nl-NL"/>
          </a:p>
        </p:txBody>
      </p:sp>
      <p:sp>
        <p:nvSpPr>
          <p:cNvPr id="1027" name="Text Placeholder 2"/>
          <p:cNvSpPr>
            <a:spLocks noGrp="1"/>
          </p:cNvSpPr>
          <p:nvPr>
            <p:ph type="body" idx="1"/>
          </p:nvPr>
        </p:nvSpPr>
        <p:spPr bwMode="auto">
          <a:xfrm>
            <a:off x="457200" y="1600205"/>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18" tIns="45710" rIns="91418" bIns="4571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4" name="Date Placeholder 3"/>
          <p:cNvSpPr>
            <a:spLocks noGrp="1"/>
          </p:cNvSpPr>
          <p:nvPr>
            <p:ph type="dt" sz="half" idx="2"/>
          </p:nvPr>
        </p:nvSpPr>
        <p:spPr>
          <a:xfrm>
            <a:off x="457200" y="6356352"/>
            <a:ext cx="2133600" cy="365125"/>
          </a:xfrm>
          <a:prstGeom prst="rect">
            <a:avLst/>
          </a:prstGeom>
        </p:spPr>
        <p:txBody>
          <a:bodyPr vert="horz" wrap="square" lIns="91418" tIns="45710" rIns="91418" bIns="45710" numCol="1" anchor="ctr" anchorCtr="0" compatLnSpc="1">
            <a:prstTxWarp prst="textNoShape">
              <a:avLst/>
            </a:prstTxWarp>
          </a:bodyPr>
          <a:lstStyle>
            <a:lvl1pPr>
              <a:defRPr sz="1200">
                <a:solidFill>
                  <a:srgbClr val="FFFFFF"/>
                </a:solidFill>
              </a:defRPr>
            </a:lvl1pPr>
          </a:lstStyle>
          <a:p>
            <a:pPr fontAlgn="base">
              <a:spcBef>
                <a:spcPct val="0"/>
              </a:spcBef>
              <a:spcAft>
                <a:spcPct val="0"/>
              </a:spcAft>
            </a:pPr>
            <a:fld id="{E253CDBF-6541-4D45-AC56-8FD5375C3F88}" type="datetime1">
              <a:rPr lang="en-US" smtClean="0">
                <a:latin typeface="Arial" charset="0"/>
                <a:ea typeface="ＭＳ Ｐゴシック" charset="0"/>
                <a:cs typeface="ＭＳ Ｐゴシック" charset="0"/>
              </a:rPr>
              <a:pPr fontAlgn="base">
                <a:spcBef>
                  <a:spcPct val="0"/>
                </a:spcBef>
                <a:spcAft>
                  <a:spcPct val="0"/>
                </a:spcAft>
              </a:pPr>
              <a:t>05-05-14</a:t>
            </a:fld>
            <a:endParaRPr lang="nl-NL" smtClean="0">
              <a:latin typeface="Arial" charset="0"/>
              <a:ea typeface="ＭＳ Ｐゴシック" charset="0"/>
              <a:cs typeface="ＭＳ Ｐゴシック" charset="0"/>
            </a:endParaRPr>
          </a:p>
        </p:txBody>
      </p:sp>
      <p:sp>
        <p:nvSpPr>
          <p:cNvPr id="5" name="Footer Placeholder 4"/>
          <p:cNvSpPr>
            <a:spLocks noGrp="1"/>
          </p:cNvSpPr>
          <p:nvPr>
            <p:ph type="ftr" sz="quarter" idx="3"/>
          </p:nvPr>
        </p:nvSpPr>
        <p:spPr>
          <a:xfrm>
            <a:off x="3124200" y="6356352"/>
            <a:ext cx="2895600" cy="365125"/>
          </a:xfrm>
          <a:prstGeom prst="rect">
            <a:avLst/>
          </a:prstGeom>
        </p:spPr>
        <p:txBody>
          <a:bodyPr vert="horz" lIns="91418" tIns="45710" rIns="91418" bIns="45710" rtlCol="0" anchor="ctr"/>
          <a:lstStyle>
            <a:lvl1pPr algn="ctr">
              <a:defRPr sz="1200">
                <a:solidFill>
                  <a:schemeClr val="tx1">
                    <a:tint val="75000"/>
                  </a:schemeClr>
                </a:solidFill>
                <a:latin typeface="Arial" charset="0"/>
                <a:ea typeface="+mn-ea"/>
                <a:cs typeface="+mn-cs"/>
              </a:defRPr>
            </a:lvl1pPr>
          </a:lstStyle>
          <a:p>
            <a:pPr fontAlgn="base">
              <a:spcBef>
                <a:spcPct val="0"/>
              </a:spcBef>
              <a:spcAft>
                <a:spcPct val="0"/>
              </a:spcAft>
              <a:defRPr/>
            </a:pPr>
            <a:endParaRPr lang="nl-NL">
              <a:solidFill>
                <a:prstClr val="white">
                  <a:tint val="75000"/>
                </a:prstClr>
              </a:solidFill>
            </a:endParaRPr>
          </a:p>
        </p:txBody>
      </p:sp>
      <p:sp>
        <p:nvSpPr>
          <p:cNvPr id="6" name="Slide Number Placeholder 5"/>
          <p:cNvSpPr>
            <a:spLocks noGrp="1"/>
          </p:cNvSpPr>
          <p:nvPr>
            <p:ph type="sldNum" sz="quarter" idx="4"/>
          </p:nvPr>
        </p:nvSpPr>
        <p:spPr>
          <a:xfrm>
            <a:off x="6553200" y="6356352"/>
            <a:ext cx="2133600" cy="365125"/>
          </a:xfrm>
          <a:prstGeom prst="rect">
            <a:avLst/>
          </a:prstGeom>
        </p:spPr>
        <p:txBody>
          <a:bodyPr vert="horz" wrap="square" lIns="91418" tIns="45710" rIns="91418" bIns="45710" numCol="1" anchor="ctr" anchorCtr="0" compatLnSpc="1">
            <a:prstTxWarp prst="textNoShape">
              <a:avLst/>
            </a:prstTxWarp>
          </a:bodyPr>
          <a:lstStyle>
            <a:lvl1pPr algn="r">
              <a:defRPr sz="1200">
                <a:solidFill>
                  <a:srgbClr val="FFFFFF"/>
                </a:solidFill>
              </a:defRPr>
            </a:lvl1pPr>
          </a:lstStyle>
          <a:p>
            <a:pPr fontAlgn="base">
              <a:spcBef>
                <a:spcPct val="0"/>
              </a:spcBef>
              <a:spcAft>
                <a:spcPct val="0"/>
              </a:spcAft>
            </a:pPr>
            <a:fld id="{75BCDBCD-0C10-E84C-8223-8A1A35D512F4}" type="slidenum">
              <a:rPr lang="nl-NL" smtClean="0">
                <a:latin typeface="Arial" charset="0"/>
                <a:ea typeface="ＭＳ Ｐゴシック" charset="0"/>
                <a:cs typeface="ＭＳ Ｐゴシック" charset="0"/>
              </a:rPr>
              <a:pPr fontAlgn="base">
                <a:spcBef>
                  <a:spcPct val="0"/>
                </a:spcBef>
                <a:spcAft>
                  <a:spcPct val="0"/>
                </a:spcAft>
              </a:pPr>
              <a:t>‹nr.›</a:t>
            </a:fld>
            <a:endParaRPr lang="nl-NL" smtClean="0">
              <a:latin typeface="Arial" charset="0"/>
              <a:ea typeface="ＭＳ Ｐゴシック" charset="0"/>
              <a:cs typeface="ＭＳ Ｐゴシック" charset="0"/>
            </a:endParaRPr>
          </a:p>
        </p:txBody>
      </p:sp>
    </p:spTree>
    <p:extLst>
      <p:ext uri="{BB962C8B-B14F-4D97-AF65-F5344CB8AC3E}">
        <p14:creationId xmlns:p14="http://schemas.microsoft.com/office/powerpoint/2010/main" val="2188019067"/>
      </p:ext>
    </p:extLst>
  </p:cSld>
  <p:clrMap bg1="dk1" tx1="lt1" bg2="dk2" tx2="lt2" accent1="accent1" accent2="accent2" accent3="accent3" accent4="accent4" accent5="accent5" accent6="accent6" hlink="hlink" folHlink="folHlink"/>
  <p:sldLayoutIdLst>
    <p:sldLayoutId id="2147484062" r:id="rId1"/>
    <p:sldLayoutId id="2147484063" r:id="rId2"/>
    <p:sldLayoutId id="2147484064" r:id="rId3"/>
    <p:sldLayoutId id="2147484065" r:id="rId4"/>
    <p:sldLayoutId id="2147484066" r:id="rId5"/>
    <p:sldLayoutId id="2147484067" r:id="rId6"/>
    <p:sldLayoutId id="2147484068" r:id="rId7"/>
    <p:sldLayoutId id="2147484069" r:id="rId8"/>
    <p:sldLayoutId id="2147484070" r:id="rId9"/>
    <p:sldLayoutId id="2147484071" r:id="rId10"/>
    <p:sldLayoutId id="2147484072" r:id="rId11"/>
  </p:sldLayoutIdLst>
  <p:txStyles>
    <p:titleStyle>
      <a:lvl1pPr algn="ctr" defTabSz="455613" rtl="0" eaLnBrk="0" fontAlgn="base" hangingPunct="0">
        <a:spcBef>
          <a:spcPct val="0"/>
        </a:spcBef>
        <a:spcAft>
          <a:spcPct val="0"/>
        </a:spcAft>
        <a:defRPr sz="4400" kern="1200">
          <a:solidFill>
            <a:schemeClr val="tx1"/>
          </a:solidFill>
          <a:latin typeface="+mj-lt"/>
          <a:ea typeface="ＭＳ Ｐゴシック" pitchFamily="-1" charset="-128"/>
          <a:cs typeface="ＭＳ Ｐゴシック" pitchFamily="-1" charset="-128"/>
        </a:defRPr>
      </a:lvl1pPr>
      <a:lvl2pPr algn="ctr" defTabSz="455613" rtl="0" eaLnBrk="0" fontAlgn="base" hangingPunct="0">
        <a:spcBef>
          <a:spcPct val="0"/>
        </a:spcBef>
        <a:spcAft>
          <a:spcPct val="0"/>
        </a:spcAft>
        <a:defRPr sz="4400">
          <a:solidFill>
            <a:schemeClr val="tx1"/>
          </a:solidFill>
          <a:latin typeface="Calibri" pitchFamily="-1" charset="0"/>
          <a:ea typeface="ＭＳ Ｐゴシック" pitchFamily="-1" charset="-128"/>
          <a:cs typeface="ＭＳ Ｐゴシック" pitchFamily="-1" charset="-128"/>
        </a:defRPr>
      </a:lvl2pPr>
      <a:lvl3pPr algn="ctr" defTabSz="455613" rtl="0" eaLnBrk="0" fontAlgn="base" hangingPunct="0">
        <a:spcBef>
          <a:spcPct val="0"/>
        </a:spcBef>
        <a:spcAft>
          <a:spcPct val="0"/>
        </a:spcAft>
        <a:defRPr sz="4400">
          <a:solidFill>
            <a:schemeClr val="tx1"/>
          </a:solidFill>
          <a:latin typeface="Calibri" pitchFamily="-1" charset="0"/>
          <a:ea typeface="ＭＳ Ｐゴシック" pitchFamily="-1" charset="-128"/>
          <a:cs typeface="ＭＳ Ｐゴシック" pitchFamily="-1" charset="-128"/>
        </a:defRPr>
      </a:lvl3pPr>
      <a:lvl4pPr algn="ctr" defTabSz="455613" rtl="0" eaLnBrk="0" fontAlgn="base" hangingPunct="0">
        <a:spcBef>
          <a:spcPct val="0"/>
        </a:spcBef>
        <a:spcAft>
          <a:spcPct val="0"/>
        </a:spcAft>
        <a:defRPr sz="4400">
          <a:solidFill>
            <a:schemeClr val="tx1"/>
          </a:solidFill>
          <a:latin typeface="Calibri" pitchFamily="-1" charset="0"/>
          <a:ea typeface="ＭＳ Ｐゴシック" pitchFamily="-1" charset="-128"/>
          <a:cs typeface="ＭＳ Ｐゴシック" pitchFamily="-1" charset="-128"/>
        </a:defRPr>
      </a:lvl4pPr>
      <a:lvl5pPr algn="ctr" defTabSz="455613" rtl="0" eaLnBrk="0" fontAlgn="base" hangingPunct="0">
        <a:spcBef>
          <a:spcPct val="0"/>
        </a:spcBef>
        <a:spcAft>
          <a:spcPct val="0"/>
        </a:spcAft>
        <a:defRPr sz="4400">
          <a:solidFill>
            <a:schemeClr val="tx1"/>
          </a:solidFill>
          <a:latin typeface="Calibri" pitchFamily="-1" charset="0"/>
          <a:ea typeface="ＭＳ Ｐゴシック" pitchFamily="-1" charset="-128"/>
          <a:cs typeface="ＭＳ Ｐゴシック" pitchFamily="-1" charset="-128"/>
        </a:defRPr>
      </a:lvl5pPr>
      <a:lvl6pPr marL="457090" algn="ctr" defTabSz="457090" rtl="0" fontAlgn="base">
        <a:spcBef>
          <a:spcPct val="0"/>
        </a:spcBef>
        <a:spcAft>
          <a:spcPct val="0"/>
        </a:spcAft>
        <a:defRPr sz="4400">
          <a:solidFill>
            <a:schemeClr val="tx1"/>
          </a:solidFill>
          <a:latin typeface="Calibri" pitchFamily="-1" charset="0"/>
          <a:ea typeface="ＭＳ Ｐゴシック" pitchFamily="-1" charset="-128"/>
          <a:cs typeface="ＭＳ Ｐゴシック" pitchFamily="-1" charset="-128"/>
        </a:defRPr>
      </a:lvl6pPr>
      <a:lvl7pPr marL="914180" algn="ctr" defTabSz="457090" rtl="0" fontAlgn="base">
        <a:spcBef>
          <a:spcPct val="0"/>
        </a:spcBef>
        <a:spcAft>
          <a:spcPct val="0"/>
        </a:spcAft>
        <a:defRPr sz="4400">
          <a:solidFill>
            <a:schemeClr val="tx1"/>
          </a:solidFill>
          <a:latin typeface="Calibri" pitchFamily="-1" charset="0"/>
          <a:ea typeface="ＭＳ Ｐゴシック" pitchFamily="-1" charset="-128"/>
          <a:cs typeface="ＭＳ Ｐゴシック" pitchFamily="-1" charset="-128"/>
        </a:defRPr>
      </a:lvl7pPr>
      <a:lvl8pPr marL="1371270" algn="ctr" defTabSz="457090" rtl="0" fontAlgn="base">
        <a:spcBef>
          <a:spcPct val="0"/>
        </a:spcBef>
        <a:spcAft>
          <a:spcPct val="0"/>
        </a:spcAft>
        <a:defRPr sz="4400">
          <a:solidFill>
            <a:schemeClr val="tx1"/>
          </a:solidFill>
          <a:latin typeface="Calibri" pitchFamily="-1" charset="0"/>
          <a:ea typeface="ＭＳ Ｐゴシック" pitchFamily="-1" charset="-128"/>
          <a:cs typeface="ＭＳ Ｐゴシック" pitchFamily="-1" charset="-128"/>
        </a:defRPr>
      </a:lvl8pPr>
      <a:lvl9pPr marL="1828361" algn="ctr" defTabSz="457090" rtl="0" fontAlgn="base">
        <a:spcBef>
          <a:spcPct val="0"/>
        </a:spcBef>
        <a:spcAft>
          <a:spcPct val="0"/>
        </a:spcAft>
        <a:defRPr sz="4400">
          <a:solidFill>
            <a:schemeClr val="tx1"/>
          </a:solidFill>
          <a:latin typeface="Calibri" pitchFamily="-1" charset="0"/>
          <a:ea typeface="ＭＳ Ｐゴシック" pitchFamily="-1" charset="-128"/>
          <a:cs typeface="ＭＳ Ｐゴシック" pitchFamily="-1" charset="-128"/>
        </a:defRPr>
      </a:lvl9pPr>
    </p:titleStyle>
    <p:bodyStyle>
      <a:lvl1pPr marL="341313" indent="-341313" algn="l" defTabSz="455613" rtl="0" eaLnBrk="0" fontAlgn="base" hangingPunct="0">
        <a:spcBef>
          <a:spcPct val="20000"/>
        </a:spcBef>
        <a:spcAft>
          <a:spcPct val="0"/>
        </a:spcAft>
        <a:buFont typeface="Arial" charset="0"/>
        <a:buChar char="•"/>
        <a:defRPr sz="3200" kern="1200">
          <a:solidFill>
            <a:schemeClr val="tx1"/>
          </a:solidFill>
          <a:latin typeface="+mn-lt"/>
          <a:ea typeface="ＭＳ Ｐゴシック" pitchFamily="-1" charset="-128"/>
          <a:cs typeface="ＭＳ Ｐゴシック" pitchFamily="-1" charset="-128"/>
        </a:defRPr>
      </a:lvl1pPr>
      <a:lvl2pPr marL="741363" indent="-284163" algn="l" defTabSz="455613" rtl="0" eaLnBrk="0" fontAlgn="base" hangingPunct="0">
        <a:spcBef>
          <a:spcPct val="20000"/>
        </a:spcBef>
        <a:spcAft>
          <a:spcPct val="0"/>
        </a:spcAft>
        <a:buFont typeface="Arial" charset="0"/>
        <a:buChar char="–"/>
        <a:defRPr sz="2800" kern="1200">
          <a:solidFill>
            <a:schemeClr val="tx1"/>
          </a:solidFill>
          <a:latin typeface="+mn-lt"/>
          <a:ea typeface="ＭＳ Ｐゴシック" pitchFamily="-1" charset="-128"/>
          <a:cs typeface="+mn-cs"/>
        </a:defRPr>
      </a:lvl2pPr>
      <a:lvl3pPr marL="1141413" indent="-227013" algn="l" defTabSz="455613" rtl="0" eaLnBrk="0" fontAlgn="base" hangingPunct="0">
        <a:spcBef>
          <a:spcPct val="20000"/>
        </a:spcBef>
        <a:spcAft>
          <a:spcPct val="0"/>
        </a:spcAft>
        <a:buFont typeface="Arial" charset="0"/>
        <a:buChar char="•"/>
        <a:defRPr sz="2400" kern="1200">
          <a:solidFill>
            <a:schemeClr val="tx1"/>
          </a:solidFill>
          <a:latin typeface="+mn-lt"/>
          <a:ea typeface="ＭＳ Ｐゴシック" pitchFamily="-1" charset="-128"/>
          <a:cs typeface="+mn-cs"/>
        </a:defRPr>
      </a:lvl3pPr>
      <a:lvl4pPr marL="1598613" indent="-227013" algn="l" defTabSz="455613" rtl="0" eaLnBrk="0" fontAlgn="base" hangingPunct="0">
        <a:spcBef>
          <a:spcPct val="20000"/>
        </a:spcBef>
        <a:spcAft>
          <a:spcPct val="0"/>
        </a:spcAft>
        <a:buFont typeface="Arial" charset="0"/>
        <a:buChar char="–"/>
        <a:defRPr sz="2000" kern="1200">
          <a:solidFill>
            <a:schemeClr val="tx1"/>
          </a:solidFill>
          <a:latin typeface="+mn-lt"/>
          <a:ea typeface="ＭＳ Ｐゴシック" pitchFamily="-1" charset="-128"/>
          <a:cs typeface="+mn-cs"/>
        </a:defRPr>
      </a:lvl4pPr>
      <a:lvl5pPr marL="2055813" indent="-227013" algn="l" defTabSz="455613" rtl="0" eaLnBrk="0" fontAlgn="base" hangingPunct="0">
        <a:spcBef>
          <a:spcPct val="20000"/>
        </a:spcBef>
        <a:spcAft>
          <a:spcPct val="0"/>
        </a:spcAft>
        <a:buFont typeface="Arial" charset="0"/>
        <a:buChar char="»"/>
        <a:defRPr sz="2000" kern="1200">
          <a:solidFill>
            <a:schemeClr val="tx1"/>
          </a:solidFill>
          <a:latin typeface="+mn-lt"/>
          <a:ea typeface="ＭＳ Ｐゴシック" pitchFamily="-1" charset="-128"/>
          <a:cs typeface="+mn-cs"/>
        </a:defRPr>
      </a:lvl5pPr>
      <a:lvl6pPr marL="2513996" indent="-228545" algn="l" defTabSz="457090" rtl="0" eaLnBrk="1" latinLnBrk="0" hangingPunct="1">
        <a:spcBef>
          <a:spcPct val="20000"/>
        </a:spcBef>
        <a:buFont typeface="Arial"/>
        <a:buChar char="•"/>
        <a:defRPr sz="2000" kern="1200">
          <a:solidFill>
            <a:schemeClr val="tx1"/>
          </a:solidFill>
          <a:latin typeface="+mn-lt"/>
          <a:ea typeface="+mn-ea"/>
          <a:cs typeface="+mn-cs"/>
        </a:defRPr>
      </a:lvl6pPr>
      <a:lvl7pPr marL="2971086" indent="-228545" algn="l" defTabSz="457090" rtl="0" eaLnBrk="1" latinLnBrk="0" hangingPunct="1">
        <a:spcBef>
          <a:spcPct val="20000"/>
        </a:spcBef>
        <a:buFont typeface="Arial"/>
        <a:buChar char="•"/>
        <a:defRPr sz="2000" kern="1200">
          <a:solidFill>
            <a:schemeClr val="tx1"/>
          </a:solidFill>
          <a:latin typeface="+mn-lt"/>
          <a:ea typeface="+mn-ea"/>
          <a:cs typeface="+mn-cs"/>
        </a:defRPr>
      </a:lvl7pPr>
      <a:lvl8pPr marL="3428178" indent="-228545" algn="l" defTabSz="457090" rtl="0" eaLnBrk="1" latinLnBrk="0" hangingPunct="1">
        <a:spcBef>
          <a:spcPct val="20000"/>
        </a:spcBef>
        <a:buFont typeface="Arial"/>
        <a:buChar char="•"/>
        <a:defRPr sz="2000" kern="1200">
          <a:solidFill>
            <a:schemeClr val="tx1"/>
          </a:solidFill>
          <a:latin typeface="+mn-lt"/>
          <a:ea typeface="+mn-ea"/>
          <a:cs typeface="+mn-cs"/>
        </a:defRPr>
      </a:lvl8pPr>
      <a:lvl9pPr marL="3885268" indent="-228545" algn="l" defTabSz="45709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090" rtl="0" eaLnBrk="1" latinLnBrk="0" hangingPunct="1">
        <a:defRPr sz="1800" kern="1200">
          <a:solidFill>
            <a:schemeClr val="tx1"/>
          </a:solidFill>
          <a:latin typeface="+mn-lt"/>
          <a:ea typeface="+mn-ea"/>
          <a:cs typeface="+mn-cs"/>
        </a:defRPr>
      </a:lvl1pPr>
      <a:lvl2pPr marL="457090" algn="l" defTabSz="457090" rtl="0" eaLnBrk="1" latinLnBrk="0" hangingPunct="1">
        <a:defRPr sz="1800" kern="1200">
          <a:solidFill>
            <a:schemeClr val="tx1"/>
          </a:solidFill>
          <a:latin typeface="+mn-lt"/>
          <a:ea typeface="+mn-ea"/>
          <a:cs typeface="+mn-cs"/>
        </a:defRPr>
      </a:lvl2pPr>
      <a:lvl3pPr marL="914180" algn="l" defTabSz="457090" rtl="0" eaLnBrk="1" latinLnBrk="0" hangingPunct="1">
        <a:defRPr sz="1800" kern="1200">
          <a:solidFill>
            <a:schemeClr val="tx1"/>
          </a:solidFill>
          <a:latin typeface="+mn-lt"/>
          <a:ea typeface="+mn-ea"/>
          <a:cs typeface="+mn-cs"/>
        </a:defRPr>
      </a:lvl3pPr>
      <a:lvl4pPr marL="1371270" algn="l" defTabSz="457090" rtl="0" eaLnBrk="1" latinLnBrk="0" hangingPunct="1">
        <a:defRPr sz="1800" kern="1200">
          <a:solidFill>
            <a:schemeClr val="tx1"/>
          </a:solidFill>
          <a:latin typeface="+mn-lt"/>
          <a:ea typeface="+mn-ea"/>
          <a:cs typeface="+mn-cs"/>
        </a:defRPr>
      </a:lvl4pPr>
      <a:lvl5pPr marL="1828361" algn="l" defTabSz="457090" rtl="0" eaLnBrk="1" latinLnBrk="0" hangingPunct="1">
        <a:defRPr sz="1800" kern="1200">
          <a:solidFill>
            <a:schemeClr val="tx1"/>
          </a:solidFill>
          <a:latin typeface="+mn-lt"/>
          <a:ea typeface="+mn-ea"/>
          <a:cs typeface="+mn-cs"/>
        </a:defRPr>
      </a:lvl5pPr>
      <a:lvl6pPr marL="2285451" algn="l" defTabSz="457090" rtl="0" eaLnBrk="1" latinLnBrk="0" hangingPunct="1">
        <a:defRPr sz="1800" kern="1200">
          <a:solidFill>
            <a:schemeClr val="tx1"/>
          </a:solidFill>
          <a:latin typeface="+mn-lt"/>
          <a:ea typeface="+mn-ea"/>
          <a:cs typeface="+mn-cs"/>
        </a:defRPr>
      </a:lvl6pPr>
      <a:lvl7pPr marL="2742542" algn="l" defTabSz="457090" rtl="0" eaLnBrk="1" latinLnBrk="0" hangingPunct="1">
        <a:defRPr sz="1800" kern="1200">
          <a:solidFill>
            <a:schemeClr val="tx1"/>
          </a:solidFill>
          <a:latin typeface="+mn-lt"/>
          <a:ea typeface="+mn-ea"/>
          <a:cs typeface="+mn-cs"/>
        </a:defRPr>
      </a:lvl7pPr>
      <a:lvl8pPr marL="3199632" algn="l" defTabSz="457090" rtl="0" eaLnBrk="1" latinLnBrk="0" hangingPunct="1">
        <a:defRPr sz="1800" kern="1200">
          <a:solidFill>
            <a:schemeClr val="tx1"/>
          </a:solidFill>
          <a:latin typeface="+mn-lt"/>
          <a:ea typeface="+mn-ea"/>
          <a:cs typeface="+mn-cs"/>
        </a:defRPr>
      </a:lvl8pPr>
      <a:lvl9pPr marL="3656722" algn="l" defTabSz="45709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NL"/>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5BC5DE1-A56C-4783-B550-196659029D0A}" type="datetimeFigureOut">
              <a:rPr lang="nl-NL" smtClean="0">
                <a:solidFill>
                  <a:prstClr val="black">
                    <a:tint val="75000"/>
                  </a:prstClr>
                </a:solidFill>
                <a:latin typeface="Calibri"/>
              </a:rPr>
              <a:pPr/>
              <a:t>05-05-14</a:t>
            </a:fld>
            <a:endParaRPr lang="nl-NL">
              <a:solidFill>
                <a:prstClr val="black">
                  <a:tint val="75000"/>
                </a:prstClr>
              </a:solidFill>
              <a:latin typeface="Calibri"/>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solidFill>
                <a:prstClr val="black">
                  <a:tint val="75000"/>
                </a:prstClr>
              </a:solidFill>
              <a:latin typeface="Calibri"/>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2B809D6-CAD6-4A01-9132-48609E444670}" type="slidenum">
              <a:rPr lang="nl-NL" smtClean="0">
                <a:solidFill>
                  <a:prstClr val="black">
                    <a:tint val="75000"/>
                  </a:prstClr>
                </a:solidFill>
                <a:latin typeface="Calibri"/>
              </a:rPr>
              <a:pPr/>
              <a:t>‹nr.›</a:t>
            </a:fld>
            <a:endParaRPr lang="nl-NL">
              <a:solidFill>
                <a:prstClr val="black">
                  <a:tint val="75000"/>
                </a:prstClr>
              </a:solidFill>
              <a:latin typeface="Calibri"/>
            </a:endParaRPr>
          </a:p>
        </p:txBody>
      </p:sp>
    </p:spTree>
    <p:extLst>
      <p:ext uri="{BB962C8B-B14F-4D97-AF65-F5344CB8AC3E}">
        <p14:creationId xmlns:p14="http://schemas.microsoft.com/office/powerpoint/2010/main" val="441020926"/>
      </p:ext>
    </p:extLst>
  </p:cSld>
  <p:clrMap bg1="lt1" tx1="dk1" bg2="lt2" tx2="dk2" accent1="accent1" accent2="accent2" accent3="accent3" accent4="accent4" accent5="accent5" accent6="accent6" hlink="hlink" folHlink="folHlink"/>
  <p:sldLayoutIdLst>
    <p:sldLayoutId id="2147484074" r:id="rId1"/>
    <p:sldLayoutId id="2147484075" r:id="rId2"/>
    <p:sldLayoutId id="2147484076" r:id="rId3"/>
    <p:sldLayoutId id="2147484077" r:id="rId4"/>
    <p:sldLayoutId id="2147484078" r:id="rId5"/>
    <p:sldLayoutId id="2147484079" r:id="rId6"/>
    <p:sldLayoutId id="2147484080" r:id="rId7"/>
    <p:sldLayoutId id="2147484081" r:id="rId8"/>
    <p:sldLayoutId id="2147484082" r:id="rId9"/>
    <p:sldLayoutId id="2147484083" r:id="rId10"/>
    <p:sldLayoutId id="2147484084"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1506" name="Title Placeholder 1"/>
          <p:cNvSpPr>
            <a:spLocks noGrp="1"/>
          </p:cNvSpPr>
          <p:nvPr>
            <p:ph type="title"/>
          </p:nvPr>
        </p:nvSpPr>
        <p:spPr bwMode="auto">
          <a:xfrm>
            <a:off x="457200" y="274639"/>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18" tIns="45710" rIns="91418" bIns="45710" numCol="1" anchor="ctr" anchorCtr="0" compatLnSpc="1">
            <a:prstTxWarp prst="textNoShape">
              <a:avLst/>
            </a:prstTxWarp>
          </a:bodyPr>
          <a:lstStyle/>
          <a:p>
            <a:pPr lvl="0"/>
            <a:r>
              <a:rPr lang="en-US"/>
              <a:t>Click to edit Master title style</a:t>
            </a:r>
            <a:endParaRPr lang="nl-NL"/>
          </a:p>
        </p:txBody>
      </p:sp>
      <p:sp>
        <p:nvSpPr>
          <p:cNvPr id="21507" name="Text Placeholder 2"/>
          <p:cNvSpPr>
            <a:spLocks noGrp="1"/>
          </p:cNvSpPr>
          <p:nvPr>
            <p:ph type="body" idx="1"/>
          </p:nvPr>
        </p:nvSpPr>
        <p:spPr bwMode="auto">
          <a:xfrm>
            <a:off x="457200" y="1600205"/>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18" tIns="45710" rIns="91418" bIns="4571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4" name="Date Placeholder 3"/>
          <p:cNvSpPr>
            <a:spLocks noGrp="1"/>
          </p:cNvSpPr>
          <p:nvPr>
            <p:ph type="dt" sz="half" idx="2"/>
          </p:nvPr>
        </p:nvSpPr>
        <p:spPr>
          <a:xfrm>
            <a:off x="457200" y="6356352"/>
            <a:ext cx="2133600" cy="365125"/>
          </a:xfrm>
          <a:prstGeom prst="rect">
            <a:avLst/>
          </a:prstGeom>
        </p:spPr>
        <p:txBody>
          <a:bodyPr vert="horz" wrap="square" lIns="91418" tIns="45710" rIns="91418" bIns="45710" numCol="1" anchor="ctr" anchorCtr="0" compatLnSpc="1">
            <a:prstTxWarp prst="textNoShape">
              <a:avLst/>
            </a:prstTxWarp>
          </a:bodyPr>
          <a:lstStyle>
            <a:lvl1pPr>
              <a:defRPr sz="1200">
                <a:solidFill>
                  <a:srgbClr val="898989"/>
                </a:solidFill>
              </a:defRPr>
            </a:lvl1pPr>
          </a:lstStyle>
          <a:p>
            <a:pPr fontAlgn="base">
              <a:spcBef>
                <a:spcPct val="0"/>
              </a:spcBef>
              <a:spcAft>
                <a:spcPct val="0"/>
              </a:spcAft>
            </a:pPr>
            <a:fld id="{348CFEBD-3548-FB4B-9222-0670D0999CB5}" type="datetime1">
              <a:rPr lang="en-US" smtClean="0">
                <a:latin typeface="Arial" charset="0"/>
                <a:ea typeface="ＭＳ Ｐゴシック" charset="0"/>
                <a:cs typeface="ＭＳ Ｐゴシック" charset="0"/>
              </a:rPr>
              <a:pPr fontAlgn="base">
                <a:spcBef>
                  <a:spcPct val="0"/>
                </a:spcBef>
                <a:spcAft>
                  <a:spcPct val="0"/>
                </a:spcAft>
              </a:pPr>
              <a:t>05-05-14</a:t>
            </a:fld>
            <a:endParaRPr lang="nl-NL" smtClean="0">
              <a:latin typeface="Arial" charset="0"/>
              <a:ea typeface="ＭＳ Ｐゴシック" charset="0"/>
              <a:cs typeface="ＭＳ Ｐゴシック" charset="0"/>
            </a:endParaRPr>
          </a:p>
        </p:txBody>
      </p:sp>
      <p:sp>
        <p:nvSpPr>
          <p:cNvPr id="5" name="Footer Placeholder 4"/>
          <p:cNvSpPr>
            <a:spLocks noGrp="1"/>
          </p:cNvSpPr>
          <p:nvPr>
            <p:ph type="ftr" sz="quarter" idx="3"/>
          </p:nvPr>
        </p:nvSpPr>
        <p:spPr>
          <a:xfrm>
            <a:off x="3124200" y="6356352"/>
            <a:ext cx="2895600" cy="365125"/>
          </a:xfrm>
          <a:prstGeom prst="rect">
            <a:avLst/>
          </a:prstGeom>
        </p:spPr>
        <p:txBody>
          <a:bodyPr vert="horz" lIns="91418" tIns="45710" rIns="91418" bIns="45710" rtlCol="0" anchor="ctr"/>
          <a:lstStyle>
            <a:lvl1pPr algn="ctr">
              <a:defRPr sz="1200">
                <a:solidFill>
                  <a:prstClr val="black">
                    <a:tint val="75000"/>
                  </a:prstClr>
                </a:solidFill>
                <a:latin typeface="Arial" charset="0"/>
                <a:ea typeface="+mn-ea"/>
                <a:cs typeface="+mn-cs"/>
              </a:defRPr>
            </a:lvl1pPr>
          </a:lstStyle>
          <a:p>
            <a:pPr fontAlgn="base">
              <a:spcBef>
                <a:spcPct val="0"/>
              </a:spcBef>
              <a:spcAft>
                <a:spcPct val="0"/>
              </a:spcAft>
              <a:defRPr/>
            </a:pPr>
            <a:endParaRPr lang="nl-NL"/>
          </a:p>
        </p:txBody>
      </p:sp>
      <p:sp>
        <p:nvSpPr>
          <p:cNvPr id="6" name="Slide Number Placeholder 5"/>
          <p:cNvSpPr>
            <a:spLocks noGrp="1"/>
          </p:cNvSpPr>
          <p:nvPr>
            <p:ph type="sldNum" sz="quarter" idx="4"/>
          </p:nvPr>
        </p:nvSpPr>
        <p:spPr>
          <a:xfrm>
            <a:off x="6553200" y="6356352"/>
            <a:ext cx="2133600" cy="365125"/>
          </a:xfrm>
          <a:prstGeom prst="rect">
            <a:avLst/>
          </a:prstGeom>
        </p:spPr>
        <p:txBody>
          <a:bodyPr vert="horz" wrap="square" lIns="91418" tIns="45710" rIns="91418" bIns="45710" numCol="1" anchor="ctr" anchorCtr="0" compatLnSpc="1">
            <a:prstTxWarp prst="textNoShape">
              <a:avLst/>
            </a:prstTxWarp>
          </a:bodyPr>
          <a:lstStyle>
            <a:lvl1pPr algn="r">
              <a:defRPr sz="1200">
                <a:solidFill>
                  <a:srgbClr val="898989"/>
                </a:solidFill>
              </a:defRPr>
            </a:lvl1pPr>
          </a:lstStyle>
          <a:p>
            <a:pPr fontAlgn="base">
              <a:spcBef>
                <a:spcPct val="0"/>
              </a:spcBef>
              <a:spcAft>
                <a:spcPct val="0"/>
              </a:spcAft>
            </a:pPr>
            <a:fld id="{D9D01F0E-BFD2-ED4E-B7B1-36FA1B6F205F}" type="slidenum">
              <a:rPr lang="nl-NL" smtClean="0">
                <a:latin typeface="Arial" charset="0"/>
                <a:ea typeface="ＭＳ Ｐゴシック" charset="0"/>
                <a:cs typeface="ＭＳ Ｐゴシック" charset="0"/>
              </a:rPr>
              <a:pPr fontAlgn="base">
                <a:spcBef>
                  <a:spcPct val="0"/>
                </a:spcBef>
                <a:spcAft>
                  <a:spcPct val="0"/>
                </a:spcAft>
              </a:pPr>
              <a:t>‹nr.›</a:t>
            </a:fld>
            <a:endParaRPr lang="nl-NL" smtClean="0">
              <a:latin typeface="Arial" charset="0"/>
              <a:ea typeface="ＭＳ Ｐゴシック" charset="0"/>
              <a:cs typeface="ＭＳ Ｐゴシック" charset="0"/>
            </a:endParaRPr>
          </a:p>
        </p:txBody>
      </p:sp>
    </p:spTree>
    <p:extLst>
      <p:ext uri="{BB962C8B-B14F-4D97-AF65-F5344CB8AC3E}">
        <p14:creationId xmlns:p14="http://schemas.microsoft.com/office/powerpoint/2010/main" val="796776314"/>
      </p:ext>
    </p:extLst>
  </p:cSld>
  <p:clrMap bg1="lt1" tx1="dk1" bg2="lt2" tx2="dk2" accent1="accent1" accent2="accent2" accent3="accent3" accent4="accent4" accent5="accent5" accent6="accent6" hlink="hlink" folHlink="folHlink"/>
  <p:sldLayoutIdLst>
    <p:sldLayoutId id="2147484098" r:id="rId1"/>
    <p:sldLayoutId id="2147484099" r:id="rId2"/>
    <p:sldLayoutId id="2147484101" r:id="rId3"/>
  </p:sldLayoutIdLst>
  <p:txStyles>
    <p:titleStyle>
      <a:lvl1pPr algn="ctr" defTabSz="455613" rtl="0" eaLnBrk="0" fontAlgn="base" hangingPunct="0">
        <a:spcBef>
          <a:spcPct val="0"/>
        </a:spcBef>
        <a:spcAft>
          <a:spcPct val="0"/>
        </a:spcAft>
        <a:defRPr sz="4400" kern="1200">
          <a:solidFill>
            <a:schemeClr val="tx1"/>
          </a:solidFill>
          <a:latin typeface="+mj-lt"/>
          <a:ea typeface="ＭＳ Ｐゴシック" pitchFamily="-1" charset="-128"/>
          <a:cs typeface="ＭＳ Ｐゴシック" pitchFamily="-1" charset="-128"/>
        </a:defRPr>
      </a:lvl1pPr>
      <a:lvl2pPr algn="ctr" defTabSz="455613" rtl="0" eaLnBrk="0" fontAlgn="base" hangingPunct="0">
        <a:spcBef>
          <a:spcPct val="0"/>
        </a:spcBef>
        <a:spcAft>
          <a:spcPct val="0"/>
        </a:spcAft>
        <a:defRPr sz="4400">
          <a:solidFill>
            <a:schemeClr val="tx1"/>
          </a:solidFill>
          <a:latin typeface="Calibri" pitchFamily="-1" charset="0"/>
          <a:ea typeface="ＭＳ Ｐゴシック" pitchFamily="-1" charset="-128"/>
          <a:cs typeface="ＭＳ Ｐゴシック" pitchFamily="-1" charset="-128"/>
        </a:defRPr>
      </a:lvl2pPr>
      <a:lvl3pPr algn="ctr" defTabSz="455613" rtl="0" eaLnBrk="0" fontAlgn="base" hangingPunct="0">
        <a:spcBef>
          <a:spcPct val="0"/>
        </a:spcBef>
        <a:spcAft>
          <a:spcPct val="0"/>
        </a:spcAft>
        <a:defRPr sz="4400">
          <a:solidFill>
            <a:schemeClr val="tx1"/>
          </a:solidFill>
          <a:latin typeface="Calibri" pitchFamily="-1" charset="0"/>
          <a:ea typeface="ＭＳ Ｐゴシック" pitchFamily="-1" charset="-128"/>
          <a:cs typeface="ＭＳ Ｐゴシック" pitchFamily="-1" charset="-128"/>
        </a:defRPr>
      </a:lvl3pPr>
      <a:lvl4pPr algn="ctr" defTabSz="455613" rtl="0" eaLnBrk="0" fontAlgn="base" hangingPunct="0">
        <a:spcBef>
          <a:spcPct val="0"/>
        </a:spcBef>
        <a:spcAft>
          <a:spcPct val="0"/>
        </a:spcAft>
        <a:defRPr sz="4400">
          <a:solidFill>
            <a:schemeClr val="tx1"/>
          </a:solidFill>
          <a:latin typeface="Calibri" pitchFamily="-1" charset="0"/>
          <a:ea typeface="ＭＳ Ｐゴシック" pitchFamily="-1" charset="-128"/>
          <a:cs typeface="ＭＳ Ｐゴシック" pitchFamily="-1" charset="-128"/>
        </a:defRPr>
      </a:lvl4pPr>
      <a:lvl5pPr algn="ctr" defTabSz="455613" rtl="0" eaLnBrk="0" fontAlgn="base" hangingPunct="0">
        <a:spcBef>
          <a:spcPct val="0"/>
        </a:spcBef>
        <a:spcAft>
          <a:spcPct val="0"/>
        </a:spcAft>
        <a:defRPr sz="4400">
          <a:solidFill>
            <a:schemeClr val="tx1"/>
          </a:solidFill>
          <a:latin typeface="Calibri" pitchFamily="-1" charset="0"/>
          <a:ea typeface="ＭＳ Ｐゴシック" pitchFamily="-1" charset="-128"/>
          <a:cs typeface="ＭＳ Ｐゴシック" pitchFamily="-1" charset="-128"/>
        </a:defRPr>
      </a:lvl5pPr>
      <a:lvl6pPr marL="457090" algn="ctr" defTabSz="457090" rtl="0" fontAlgn="base">
        <a:spcBef>
          <a:spcPct val="0"/>
        </a:spcBef>
        <a:spcAft>
          <a:spcPct val="0"/>
        </a:spcAft>
        <a:defRPr sz="4400">
          <a:solidFill>
            <a:schemeClr val="tx1"/>
          </a:solidFill>
          <a:latin typeface="Calibri" pitchFamily="-1" charset="0"/>
          <a:ea typeface="ＭＳ Ｐゴシック" pitchFamily="-1" charset="-128"/>
          <a:cs typeface="ＭＳ Ｐゴシック" pitchFamily="-1" charset="-128"/>
        </a:defRPr>
      </a:lvl6pPr>
      <a:lvl7pPr marL="914180" algn="ctr" defTabSz="457090" rtl="0" fontAlgn="base">
        <a:spcBef>
          <a:spcPct val="0"/>
        </a:spcBef>
        <a:spcAft>
          <a:spcPct val="0"/>
        </a:spcAft>
        <a:defRPr sz="4400">
          <a:solidFill>
            <a:schemeClr val="tx1"/>
          </a:solidFill>
          <a:latin typeface="Calibri" pitchFamily="-1" charset="0"/>
          <a:ea typeface="ＭＳ Ｐゴシック" pitchFamily="-1" charset="-128"/>
          <a:cs typeface="ＭＳ Ｐゴシック" pitchFamily="-1" charset="-128"/>
        </a:defRPr>
      </a:lvl7pPr>
      <a:lvl8pPr marL="1371270" algn="ctr" defTabSz="457090" rtl="0" fontAlgn="base">
        <a:spcBef>
          <a:spcPct val="0"/>
        </a:spcBef>
        <a:spcAft>
          <a:spcPct val="0"/>
        </a:spcAft>
        <a:defRPr sz="4400">
          <a:solidFill>
            <a:schemeClr val="tx1"/>
          </a:solidFill>
          <a:latin typeface="Calibri" pitchFamily="-1" charset="0"/>
          <a:ea typeface="ＭＳ Ｐゴシック" pitchFamily="-1" charset="-128"/>
          <a:cs typeface="ＭＳ Ｐゴシック" pitchFamily="-1" charset="-128"/>
        </a:defRPr>
      </a:lvl8pPr>
      <a:lvl9pPr marL="1828361" algn="ctr" defTabSz="457090" rtl="0" fontAlgn="base">
        <a:spcBef>
          <a:spcPct val="0"/>
        </a:spcBef>
        <a:spcAft>
          <a:spcPct val="0"/>
        </a:spcAft>
        <a:defRPr sz="4400">
          <a:solidFill>
            <a:schemeClr val="tx1"/>
          </a:solidFill>
          <a:latin typeface="Calibri" pitchFamily="-1" charset="0"/>
          <a:ea typeface="ＭＳ Ｐゴシック" pitchFamily="-1" charset="-128"/>
          <a:cs typeface="ＭＳ Ｐゴシック" pitchFamily="-1" charset="-128"/>
        </a:defRPr>
      </a:lvl9pPr>
    </p:titleStyle>
    <p:bodyStyle>
      <a:lvl1pPr marL="341313" indent="-341313" algn="l" defTabSz="455613" rtl="0" eaLnBrk="0" fontAlgn="base" hangingPunct="0">
        <a:spcBef>
          <a:spcPct val="20000"/>
        </a:spcBef>
        <a:spcAft>
          <a:spcPct val="0"/>
        </a:spcAft>
        <a:buFont typeface="Arial" charset="0"/>
        <a:buChar char="•"/>
        <a:defRPr sz="3200" kern="1200">
          <a:solidFill>
            <a:schemeClr val="tx1"/>
          </a:solidFill>
          <a:latin typeface="+mn-lt"/>
          <a:ea typeface="ＭＳ Ｐゴシック" pitchFamily="-1" charset="-128"/>
          <a:cs typeface="ＭＳ Ｐゴシック" pitchFamily="-1" charset="-128"/>
        </a:defRPr>
      </a:lvl1pPr>
      <a:lvl2pPr marL="741363" indent="-284163" algn="l" defTabSz="455613" rtl="0" eaLnBrk="0" fontAlgn="base" hangingPunct="0">
        <a:spcBef>
          <a:spcPct val="20000"/>
        </a:spcBef>
        <a:spcAft>
          <a:spcPct val="0"/>
        </a:spcAft>
        <a:buFont typeface="Arial" charset="0"/>
        <a:buChar char="–"/>
        <a:defRPr sz="2800" kern="1200">
          <a:solidFill>
            <a:schemeClr val="tx1"/>
          </a:solidFill>
          <a:latin typeface="+mn-lt"/>
          <a:ea typeface="ＭＳ Ｐゴシック" pitchFamily="-1" charset="-128"/>
          <a:cs typeface="+mn-cs"/>
        </a:defRPr>
      </a:lvl2pPr>
      <a:lvl3pPr marL="1141413" indent="-227013" algn="l" defTabSz="455613" rtl="0" eaLnBrk="0" fontAlgn="base" hangingPunct="0">
        <a:spcBef>
          <a:spcPct val="20000"/>
        </a:spcBef>
        <a:spcAft>
          <a:spcPct val="0"/>
        </a:spcAft>
        <a:buFont typeface="Arial" charset="0"/>
        <a:buChar char="•"/>
        <a:defRPr sz="2400" kern="1200">
          <a:solidFill>
            <a:schemeClr val="tx1"/>
          </a:solidFill>
          <a:latin typeface="+mn-lt"/>
          <a:ea typeface="ＭＳ Ｐゴシック" pitchFamily="-1" charset="-128"/>
          <a:cs typeface="+mn-cs"/>
        </a:defRPr>
      </a:lvl3pPr>
      <a:lvl4pPr marL="1598613" indent="-227013" algn="l" defTabSz="455613" rtl="0" eaLnBrk="0" fontAlgn="base" hangingPunct="0">
        <a:spcBef>
          <a:spcPct val="20000"/>
        </a:spcBef>
        <a:spcAft>
          <a:spcPct val="0"/>
        </a:spcAft>
        <a:buFont typeface="Arial" charset="0"/>
        <a:buChar char="–"/>
        <a:defRPr sz="2000" kern="1200">
          <a:solidFill>
            <a:schemeClr val="tx1"/>
          </a:solidFill>
          <a:latin typeface="+mn-lt"/>
          <a:ea typeface="ＭＳ Ｐゴシック" pitchFamily="-1" charset="-128"/>
          <a:cs typeface="+mn-cs"/>
        </a:defRPr>
      </a:lvl4pPr>
      <a:lvl5pPr marL="2055813" indent="-227013" algn="l" defTabSz="455613" rtl="0" eaLnBrk="0" fontAlgn="base" hangingPunct="0">
        <a:spcBef>
          <a:spcPct val="20000"/>
        </a:spcBef>
        <a:spcAft>
          <a:spcPct val="0"/>
        </a:spcAft>
        <a:buFont typeface="Arial" charset="0"/>
        <a:buChar char="»"/>
        <a:defRPr sz="2000" kern="1200">
          <a:solidFill>
            <a:schemeClr val="tx1"/>
          </a:solidFill>
          <a:latin typeface="+mn-lt"/>
          <a:ea typeface="ＭＳ Ｐゴシック" pitchFamily="-1" charset="-128"/>
          <a:cs typeface="+mn-cs"/>
        </a:defRPr>
      </a:lvl5pPr>
      <a:lvl6pPr marL="2513996" indent="-228545" algn="l" defTabSz="457090" rtl="0" eaLnBrk="1" latinLnBrk="0" hangingPunct="1">
        <a:spcBef>
          <a:spcPct val="20000"/>
        </a:spcBef>
        <a:buFont typeface="Arial"/>
        <a:buChar char="•"/>
        <a:defRPr sz="2000" kern="1200">
          <a:solidFill>
            <a:schemeClr val="tx1"/>
          </a:solidFill>
          <a:latin typeface="+mn-lt"/>
          <a:ea typeface="+mn-ea"/>
          <a:cs typeface="+mn-cs"/>
        </a:defRPr>
      </a:lvl6pPr>
      <a:lvl7pPr marL="2971086" indent="-228545" algn="l" defTabSz="457090" rtl="0" eaLnBrk="1" latinLnBrk="0" hangingPunct="1">
        <a:spcBef>
          <a:spcPct val="20000"/>
        </a:spcBef>
        <a:buFont typeface="Arial"/>
        <a:buChar char="•"/>
        <a:defRPr sz="2000" kern="1200">
          <a:solidFill>
            <a:schemeClr val="tx1"/>
          </a:solidFill>
          <a:latin typeface="+mn-lt"/>
          <a:ea typeface="+mn-ea"/>
          <a:cs typeface="+mn-cs"/>
        </a:defRPr>
      </a:lvl7pPr>
      <a:lvl8pPr marL="3428178" indent="-228545" algn="l" defTabSz="457090" rtl="0" eaLnBrk="1" latinLnBrk="0" hangingPunct="1">
        <a:spcBef>
          <a:spcPct val="20000"/>
        </a:spcBef>
        <a:buFont typeface="Arial"/>
        <a:buChar char="•"/>
        <a:defRPr sz="2000" kern="1200">
          <a:solidFill>
            <a:schemeClr val="tx1"/>
          </a:solidFill>
          <a:latin typeface="+mn-lt"/>
          <a:ea typeface="+mn-ea"/>
          <a:cs typeface="+mn-cs"/>
        </a:defRPr>
      </a:lvl8pPr>
      <a:lvl9pPr marL="3885268" indent="-228545" algn="l" defTabSz="45709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090" rtl="0" eaLnBrk="1" latinLnBrk="0" hangingPunct="1">
        <a:defRPr sz="1800" kern="1200">
          <a:solidFill>
            <a:schemeClr val="tx1"/>
          </a:solidFill>
          <a:latin typeface="+mn-lt"/>
          <a:ea typeface="+mn-ea"/>
          <a:cs typeface="+mn-cs"/>
        </a:defRPr>
      </a:lvl1pPr>
      <a:lvl2pPr marL="457090" algn="l" defTabSz="457090" rtl="0" eaLnBrk="1" latinLnBrk="0" hangingPunct="1">
        <a:defRPr sz="1800" kern="1200">
          <a:solidFill>
            <a:schemeClr val="tx1"/>
          </a:solidFill>
          <a:latin typeface="+mn-lt"/>
          <a:ea typeface="+mn-ea"/>
          <a:cs typeface="+mn-cs"/>
        </a:defRPr>
      </a:lvl2pPr>
      <a:lvl3pPr marL="914180" algn="l" defTabSz="457090" rtl="0" eaLnBrk="1" latinLnBrk="0" hangingPunct="1">
        <a:defRPr sz="1800" kern="1200">
          <a:solidFill>
            <a:schemeClr val="tx1"/>
          </a:solidFill>
          <a:latin typeface="+mn-lt"/>
          <a:ea typeface="+mn-ea"/>
          <a:cs typeface="+mn-cs"/>
        </a:defRPr>
      </a:lvl3pPr>
      <a:lvl4pPr marL="1371270" algn="l" defTabSz="457090" rtl="0" eaLnBrk="1" latinLnBrk="0" hangingPunct="1">
        <a:defRPr sz="1800" kern="1200">
          <a:solidFill>
            <a:schemeClr val="tx1"/>
          </a:solidFill>
          <a:latin typeface="+mn-lt"/>
          <a:ea typeface="+mn-ea"/>
          <a:cs typeface="+mn-cs"/>
        </a:defRPr>
      </a:lvl4pPr>
      <a:lvl5pPr marL="1828361" algn="l" defTabSz="457090" rtl="0" eaLnBrk="1" latinLnBrk="0" hangingPunct="1">
        <a:defRPr sz="1800" kern="1200">
          <a:solidFill>
            <a:schemeClr val="tx1"/>
          </a:solidFill>
          <a:latin typeface="+mn-lt"/>
          <a:ea typeface="+mn-ea"/>
          <a:cs typeface="+mn-cs"/>
        </a:defRPr>
      </a:lvl5pPr>
      <a:lvl6pPr marL="2285451" algn="l" defTabSz="457090" rtl="0" eaLnBrk="1" latinLnBrk="0" hangingPunct="1">
        <a:defRPr sz="1800" kern="1200">
          <a:solidFill>
            <a:schemeClr val="tx1"/>
          </a:solidFill>
          <a:latin typeface="+mn-lt"/>
          <a:ea typeface="+mn-ea"/>
          <a:cs typeface="+mn-cs"/>
        </a:defRPr>
      </a:lvl6pPr>
      <a:lvl7pPr marL="2742542" algn="l" defTabSz="457090" rtl="0" eaLnBrk="1" latinLnBrk="0" hangingPunct="1">
        <a:defRPr sz="1800" kern="1200">
          <a:solidFill>
            <a:schemeClr val="tx1"/>
          </a:solidFill>
          <a:latin typeface="+mn-lt"/>
          <a:ea typeface="+mn-ea"/>
          <a:cs typeface="+mn-cs"/>
        </a:defRPr>
      </a:lvl7pPr>
      <a:lvl8pPr marL="3199632" algn="l" defTabSz="457090" rtl="0" eaLnBrk="1" latinLnBrk="0" hangingPunct="1">
        <a:defRPr sz="1800" kern="1200">
          <a:solidFill>
            <a:schemeClr val="tx1"/>
          </a:solidFill>
          <a:latin typeface="+mn-lt"/>
          <a:ea typeface="+mn-ea"/>
          <a:cs typeface="+mn-cs"/>
        </a:defRPr>
      </a:lvl8pPr>
      <a:lvl9pPr marL="3656722" algn="l" defTabSz="457090"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457200" y="274639"/>
            <a:ext cx="8229600" cy="1143000"/>
          </a:xfrm>
          <a:prstGeom prst="rect">
            <a:avLst/>
          </a:prstGeom>
        </p:spPr>
        <p:txBody>
          <a:bodyPr vert="horz" lIns="91440" tIns="45720" rIns="91440" bIns="45720" rtlCol="0" anchor="ctr">
            <a:normAutofit/>
          </a:bodyPr>
          <a:lstStyle/>
          <a:p>
            <a:r>
              <a:rPr lang="nl-NL" smtClean="0"/>
              <a:t>Klik om de stijl te bewerken</a:t>
            </a:r>
            <a:endParaRPr lang="nl-NL"/>
          </a:p>
        </p:txBody>
      </p:sp>
      <p:sp>
        <p:nvSpPr>
          <p:cNvPr id="3" name="Tijdelijke aanduiding voor tekst 2"/>
          <p:cNvSpPr>
            <a:spLocks noGrp="1"/>
          </p:cNvSpPr>
          <p:nvPr>
            <p:ph type="body" idx="1"/>
          </p:nvPr>
        </p:nvSpPr>
        <p:spPr>
          <a:xfrm>
            <a:off x="457200" y="1600206"/>
            <a:ext cx="8229600" cy="4525963"/>
          </a:xfrm>
          <a:prstGeom prst="rect">
            <a:avLst/>
          </a:prstGeom>
        </p:spPr>
        <p:txBody>
          <a:bodyPr vert="horz" lIns="91440" tIns="45720" rIns="91440" bIns="45720" rtlCol="0">
            <a:normAutofit/>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datum 3"/>
          <p:cNvSpPr>
            <a:spLocks noGrp="1"/>
          </p:cNvSpPr>
          <p:nvPr>
            <p:ph type="dt" sz="half" idx="2"/>
          </p:nvPr>
        </p:nvSpPr>
        <p:spPr>
          <a:xfrm>
            <a:off x="457200" y="635636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5B27BDF-DD47-4D38-BCA0-D12CEEFBBB51}" type="datetimeFigureOut">
              <a:rPr lang="nl-NL" smtClean="0">
                <a:solidFill>
                  <a:prstClr val="white">
                    <a:tint val="75000"/>
                  </a:prstClr>
                </a:solidFill>
                <a:latin typeface="Calibri"/>
              </a:rPr>
              <a:pPr/>
              <a:t>05-05-14</a:t>
            </a:fld>
            <a:endParaRPr lang="nl-NL">
              <a:solidFill>
                <a:prstClr val="white">
                  <a:tint val="75000"/>
                </a:prstClr>
              </a:solidFill>
              <a:latin typeface="Calibri"/>
            </a:endParaRPr>
          </a:p>
        </p:txBody>
      </p:sp>
      <p:sp>
        <p:nvSpPr>
          <p:cNvPr id="5" name="Tijdelijke aanduiding voor voettekst 4"/>
          <p:cNvSpPr>
            <a:spLocks noGrp="1"/>
          </p:cNvSpPr>
          <p:nvPr>
            <p:ph type="ftr" sz="quarter" idx="3"/>
          </p:nvPr>
        </p:nvSpPr>
        <p:spPr>
          <a:xfrm>
            <a:off x="3124200" y="635636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solidFill>
                <a:prstClr val="white">
                  <a:tint val="75000"/>
                </a:prstClr>
              </a:solidFill>
              <a:latin typeface="Calibri"/>
            </a:endParaRPr>
          </a:p>
        </p:txBody>
      </p:sp>
      <p:sp>
        <p:nvSpPr>
          <p:cNvPr id="6" name="Tijdelijke aanduiding voor dianummer 5"/>
          <p:cNvSpPr>
            <a:spLocks noGrp="1"/>
          </p:cNvSpPr>
          <p:nvPr>
            <p:ph type="sldNum" sz="quarter" idx="4"/>
          </p:nvPr>
        </p:nvSpPr>
        <p:spPr>
          <a:xfrm>
            <a:off x="6553200"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F70CC15-93C9-4DF8-8AB7-C9C8242B4D6D}" type="slidenum">
              <a:rPr lang="nl-NL" smtClean="0">
                <a:solidFill>
                  <a:prstClr val="white">
                    <a:tint val="75000"/>
                  </a:prstClr>
                </a:solidFill>
                <a:latin typeface="Calibri"/>
              </a:rPr>
              <a:pPr/>
              <a:t>‹nr.›</a:t>
            </a:fld>
            <a:endParaRPr lang="nl-NL">
              <a:solidFill>
                <a:prstClr val="white">
                  <a:tint val="75000"/>
                </a:prstClr>
              </a:solidFill>
              <a:latin typeface="Calibri"/>
            </a:endParaRPr>
          </a:p>
        </p:txBody>
      </p:sp>
    </p:spTree>
    <p:extLst>
      <p:ext uri="{BB962C8B-B14F-4D97-AF65-F5344CB8AC3E}">
        <p14:creationId xmlns:p14="http://schemas.microsoft.com/office/powerpoint/2010/main" val="369260309"/>
      </p:ext>
    </p:extLst>
  </p:cSld>
  <p:clrMap bg1="dk1" tx1="lt1" bg2="dk2" tx2="lt2" accent1="accent1" accent2="accent2" accent3="accent3" accent4="accent4" accent5="accent5" accent6="accent6" hlink="hlink" folHlink="folHlink"/>
  <p:sldLayoutIdLst>
    <p:sldLayoutId id="2147484103" r:id="rId1"/>
    <p:sldLayoutId id="2147484104" r:id="rId2"/>
    <p:sldLayoutId id="2147484105" r:id="rId3"/>
    <p:sldLayoutId id="2147484106" r:id="rId4"/>
    <p:sldLayoutId id="2147484107" r:id="rId5"/>
    <p:sldLayoutId id="2147484108" r:id="rId6"/>
    <p:sldLayoutId id="2147484109" r:id="rId7"/>
    <p:sldLayoutId id="2147484110" r:id="rId8"/>
    <p:sldLayoutId id="2147484111" r:id="rId9"/>
    <p:sldLayoutId id="2147484112" r:id="rId10"/>
    <p:sldLayoutId id="2147484113" r:id="rId11"/>
    <p:sldLayoutId id="2147484114" r:id="rId12"/>
    <p:sldLayoutId id="2147484115"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37890" name="Title Placeholder 1"/>
          <p:cNvSpPr>
            <a:spLocks noGrp="1"/>
          </p:cNvSpPr>
          <p:nvPr>
            <p:ph type="title"/>
          </p:nvPr>
        </p:nvSpPr>
        <p:spPr bwMode="auto">
          <a:xfrm>
            <a:off x="457200" y="274639"/>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18" tIns="45710" rIns="91418" bIns="45710" numCol="1" anchor="ctr" anchorCtr="0" compatLnSpc="1">
            <a:prstTxWarp prst="textNoShape">
              <a:avLst/>
            </a:prstTxWarp>
          </a:bodyPr>
          <a:lstStyle/>
          <a:p>
            <a:pPr lvl="0"/>
            <a:r>
              <a:rPr lang="en-US"/>
              <a:t>Click to edit Master title style</a:t>
            </a:r>
            <a:endParaRPr lang="nl-NL"/>
          </a:p>
        </p:txBody>
      </p:sp>
      <p:sp>
        <p:nvSpPr>
          <p:cNvPr id="37891" name="Text Placeholder 2"/>
          <p:cNvSpPr>
            <a:spLocks noGrp="1"/>
          </p:cNvSpPr>
          <p:nvPr>
            <p:ph type="body" idx="1"/>
          </p:nvPr>
        </p:nvSpPr>
        <p:spPr bwMode="auto">
          <a:xfrm>
            <a:off x="457200" y="1600205"/>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18" tIns="45710" rIns="91418" bIns="4571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4" name="Date Placeholder 3"/>
          <p:cNvSpPr>
            <a:spLocks noGrp="1"/>
          </p:cNvSpPr>
          <p:nvPr>
            <p:ph type="dt" sz="half" idx="2"/>
          </p:nvPr>
        </p:nvSpPr>
        <p:spPr>
          <a:xfrm>
            <a:off x="457200" y="6356352"/>
            <a:ext cx="2133600" cy="365125"/>
          </a:xfrm>
          <a:prstGeom prst="rect">
            <a:avLst/>
          </a:prstGeom>
        </p:spPr>
        <p:txBody>
          <a:bodyPr vert="horz" wrap="square" lIns="91418" tIns="45710" rIns="91418" bIns="45710" numCol="1" anchor="ctr" anchorCtr="0" compatLnSpc="1">
            <a:prstTxWarp prst="textNoShape">
              <a:avLst/>
            </a:prstTxWarp>
          </a:bodyPr>
          <a:lstStyle>
            <a:lvl1pPr>
              <a:defRPr sz="1200">
                <a:solidFill>
                  <a:srgbClr val="898989"/>
                </a:solidFill>
              </a:defRPr>
            </a:lvl1pPr>
          </a:lstStyle>
          <a:p>
            <a:pPr fontAlgn="base">
              <a:spcBef>
                <a:spcPct val="0"/>
              </a:spcBef>
              <a:spcAft>
                <a:spcPct val="0"/>
              </a:spcAft>
            </a:pPr>
            <a:fld id="{DA638560-1C34-4745-981A-01F7BACA3A8E}" type="datetime1">
              <a:rPr lang="en-US" smtClean="0">
                <a:latin typeface="Arial" charset="0"/>
                <a:ea typeface="ＭＳ Ｐゴシック" charset="0"/>
                <a:cs typeface="ＭＳ Ｐゴシック" charset="0"/>
              </a:rPr>
              <a:pPr fontAlgn="base">
                <a:spcBef>
                  <a:spcPct val="0"/>
                </a:spcBef>
                <a:spcAft>
                  <a:spcPct val="0"/>
                </a:spcAft>
              </a:pPr>
              <a:t>05-05-14</a:t>
            </a:fld>
            <a:endParaRPr lang="nl-NL" smtClean="0">
              <a:latin typeface="Arial" charset="0"/>
              <a:ea typeface="ＭＳ Ｐゴシック" charset="0"/>
              <a:cs typeface="ＭＳ Ｐゴシック" charset="0"/>
            </a:endParaRPr>
          </a:p>
        </p:txBody>
      </p:sp>
      <p:sp>
        <p:nvSpPr>
          <p:cNvPr id="5" name="Footer Placeholder 4"/>
          <p:cNvSpPr>
            <a:spLocks noGrp="1"/>
          </p:cNvSpPr>
          <p:nvPr>
            <p:ph type="ftr" sz="quarter" idx="3"/>
          </p:nvPr>
        </p:nvSpPr>
        <p:spPr>
          <a:xfrm>
            <a:off x="3124200" y="6356352"/>
            <a:ext cx="2895600" cy="365125"/>
          </a:xfrm>
          <a:prstGeom prst="rect">
            <a:avLst/>
          </a:prstGeom>
        </p:spPr>
        <p:txBody>
          <a:bodyPr vert="horz" lIns="91418" tIns="45710" rIns="91418" bIns="45710" rtlCol="0" anchor="ctr"/>
          <a:lstStyle>
            <a:lvl1pPr algn="ctr">
              <a:defRPr sz="1200">
                <a:solidFill>
                  <a:prstClr val="black">
                    <a:tint val="75000"/>
                  </a:prstClr>
                </a:solidFill>
                <a:latin typeface="Arial" charset="0"/>
                <a:ea typeface="+mn-ea"/>
                <a:cs typeface="+mn-cs"/>
              </a:defRPr>
            </a:lvl1pPr>
          </a:lstStyle>
          <a:p>
            <a:pPr fontAlgn="base">
              <a:spcBef>
                <a:spcPct val="0"/>
              </a:spcBef>
              <a:spcAft>
                <a:spcPct val="0"/>
              </a:spcAft>
              <a:defRPr/>
            </a:pPr>
            <a:endParaRPr lang="nl-NL"/>
          </a:p>
        </p:txBody>
      </p:sp>
      <p:sp>
        <p:nvSpPr>
          <p:cNvPr id="6" name="Slide Number Placeholder 5"/>
          <p:cNvSpPr>
            <a:spLocks noGrp="1"/>
          </p:cNvSpPr>
          <p:nvPr>
            <p:ph type="sldNum" sz="quarter" idx="4"/>
          </p:nvPr>
        </p:nvSpPr>
        <p:spPr>
          <a:xfrm>
            <a:off x="6553200" y="6356352"/>
            <a:ext cx="2133600" cy="365125"/>
          </a:xfrm>
          <a:prstGeom prst="rect">
            <a:avLst/>
          </a:prstGeom>
        </p:spPr>
        <p:txBody>
          <a:bodyPr vert="horz" wrap="square" lIns="91418" tIns="45710" rIns="91418" bIns="45710" numCol="1" anchor="ctr" anchorCtr="0" compatLnSpc="1">
            <a:prstTxWarp prst="textNoShape">
              <a:avLst/>
            </a:prstTxWarp>
          </a:bodyPr>
          <a:lstStyle>
            <a:lvl1pPr algn="r">
              <a:defRPr sz="1200">
                <a:solidFill>
                  <a:srgbClr val="898989"/>
                </a:solidFill>
              </a:defRPr>
            </a:lvl1pPr>
          </a:lstStyle>
          <a:p>
            <a:pPr fontAlgn="base">
              <a:spcBef>
                <a:spcPct val="0"/>
              </a:spcBef>
              <a:spcAft>
                <a:spcPct val="0"/>
              </a:spcAft>
            </a:pPr>
            <a:fld id="{AE671B09-A332-AF45-8710-B5E9AF897571}" type="slidenum">
              <a:rPr lang="nl-NL" smtClean="0">
                <a:latin typeface="Arial" charset="0"/>
                <a:ea typeface="ＭＳ Ｐゴシック" charset="0"/>
                <a:cs typeface="ＭＳ Ｐゴシック" charset="0"/>
              </a:rPr>
              <a:pPr fontAlgn="base">
                <a:spcBef>
                  <a:spcPct val="0"/>
                </a:spcBef>
                <a:spcAft>
                  <a:spcPct val="0"/>
                </a:spcAft>
              </a:pPr>
              <a:t>‹nr.›</a:t>
            </a:fld>
            <a:endParaRPr lang="nl-NL" smtClean="0">
              <a:latin typeface="Arial" charset="0"/>
              <a:ea typeface="ＭＳ Ｐゴシック" charset="0"/>
              <a:cs typeface="ＭＳ Ｐゴシック" charset="0"/>
            </a:endParaRPr>
          </a:p>
        </p:txBody>
      </p:sp>
    </p:spTree>
    <p:extLst>
      <p:ext uri="{BB962C8B-B14F-4D97-AF65-F5344CB8AC3E}">
        <p14:creationId xmlns:p14="http://schemas.microsoft.com/office/powerpoint/2010/main" val="3397657008"/>
      </p:ext>
    </p:extLst>
  </p:cSld>
  <p:clrMap bg1="lt1" tx1="dk1" bg2="lt2" tx2="dk2" accent1="accent1" accent2="accent2" accent3="accent3" accent4="accent4" accent5="accent5" accent6="accent6" hlink="hlink" folHlink="folHlink"/>
  <p:sldLayoutIdLst>
    <p:sldLayoutId id="2147484120" r:id="rId1"/>
  </p:sldLayoutIdLst>
  <p:txStyles>
    <p:titleStyle>
      <a:lvl1pPr algn="ctr" defTabSz="455613" rtl="0" eaLnBrk="0" fontAlgn="base" hangingPunct="0">
        <a:spcBef>
          <a:spcPct val="0"/>
        </a:spcBef>
        <a:spcAft>
          <a:spcPct val="0"/>
        </a:spcAft>
        <a:defRPr sz="4400" kern="1200">
          <a:solidFill>
            <a:schemeClr val="tx1"/>
          </a:solidFill>
          <a:latin typeface="+mj-lt"/>
          <a:ea typeface="ＭＳ Ｐゴシック" pitchFamily="-1" charset="-128"/>
          <a:cs typeface="ＭＳ Ｐゴシック" pitchFamily="-1" charset="-128"/>
        </a:defRPr>
      </a:lvl1pPr>
      <a:lvl2pPr algn="ctr" defTabSz="455613" rtl="0" eaLnBrk="0" fontAlgn="base" hangingPunct="0">
        <a:spcBef>
          <a:spcPct val="0"/>
        </a:spcBef>
        <a:spcAft>
          <a:spcPct val="0"/>
        </a:spcAft>
        <a:defRPr sz="4400">
          <a:solidFill>
            <a:schemeClr val="tx1"/>
          </a:solidFill>
          <a:latin typeface="Calibri" pitchFamily="-1" charset="0"/>
          <a:ea typeface="ＭＳ Ｐゴシック" pitchFamily="-1" charset="-128"/>
          <a:cs typeface="ＭＳ Ｐゴシック" pitchFamily="-1" charset="-128"/>
        </a:defRPr>
      </a:lvl2pPr>
      <a:lvl3pPr algn="ctr" defTabSz="455613" rtl="0" eaLnBrk="0" fontAlgn="base" hangingPunct="0">
        <a:spcBef>
          <a:spcPct val="0"/>
        </a:spcBef>
        <a:spcAft>
          <a:spcPct val="0"/>
        </a:spcAft>
        <a:defRPr sz="4400">
          <a:solidFill>
            <a:schemeClr val="tx1"/>
          </a:solidFill>
          <a:latin typeface="Calibri" pitchFamily="-1" charset="0"/>
          <a:ea typeface="ＭＳ Ｐゴシック" pitchFamily="-1" charset="-128"/>
          <a:cs typeface="ＭＳ Ｐゴシック" pitchFamily="-1" charset="-128"/>
        </a:defRPr>
      </a:lvl3pPr>
      <a:lvl4pPr algn="ctr" defTabSz="455613" rtl="0" eaLnBrk="0" fontAlgn="base" hangingPunct="0">
        <a:spcBef>
          <a:spcPct val="0"/>
        </a:spcBef>
        <a:spcAft>
          <a:spcPct val="0"/>
        </a:spcAft>
        <a:defRPr sz="4400">
          <a:solidFill>
            <a:schemeClr val="tx1"/>
          </a:solidFill>
          <a:latin typeface="Calibri" pitchFamily="-1" charset="0"/>
          <a:ea typeface="ＭＳ Ｐゴシック" pitchFamily="-1" charset="-128"/>
          <a:cs typeface="ＭＳ Ｐゴシック" pitchFamily="-1" charset="-128"/>
        </a:defRPr>
      </a:lvl4pPr>
      <a:lvl5pPr algn="ctr" defTabSz="455613" rtl="0" eaLnBrk="0" fontAlgn="base" hangingPunct="0">
        <a:spcBef>
          <a:spcPct val="0"/>
        </a:spcBef>
        <a:spcAft>
          <a:spcPct val="0"/>
        </a:spcAft>
        <a:defRPr sz="4400">
          <a:solidFill>
            <a:schemeClr val="tx1"/>
          </a:solidFill>
          <a:latin typeface="Calibri" pitchFamily="-1" charset="0"/>
          <a:ea typeface="ＭＳ Ｐゴシック" pitchFamily="-1" charset="-128"/>
          <a:cs typeface="ＭＳ Ｐゴシック" pitchFamily="-1" charset="-128"/>
        </a:defRPr>
      </a:lvl5pPr>
      <a:lvl6pPr marL="457090" algn="ctr" defTabSz="457090" rtl="0" fontAlgn="base">
        <a:spcBef>
          <a:spcPct val="0"/>
        </a:spcBef>
        <a:spcAft>
          <a:spcPct val="0"/>
        </a:spcAft>
        <a:defRPr sz="4400">
          <a:solidFill>
            <a:schemeClr val="tx1"/>
          </a:solidFill>
          <a:latin typeface="Calibri" pitchFamily="-1" charset="0"/>
          <a:ea typeface="ＭＳ Ｐゴシック" pitchFamily="-1" charset="-128"/>
          <a:cs typeface="ＭＳ Ｐゴシック" pitchFamily="-1" charset="-128"/>
        </a:defRPr>
      </a:lvl6pPr>
      <a:lvl7pPr marL="914180" algn="ctr" defTabSz="457090" rtl="0" fontAlgn="base">
        <a:spcBef>
          <a:spcPct val="0"/>
        </a:spcBef>
        <a:spcAft>
          <a:spcPct val="0"/>
        </a:spcAft>
        <a:defRPr sz="4400">
          <a:solidFill>
            <a:schemeClr val="tx1"/>
          </a:solidFill>
          <a:latin typeface="Calibri" pitchFamily="-1" charset="0"/>
          <a:ea typeface="ＭＳ Ｐゴシック" pitchFamily="-1" charset="-128"/>
          <a:cs typeface="ＭＳ Ｐゴシック" pitchFamily="-1" charset="-128"/>
        </a:defRPr>
      </a:lvl7pPr>
      <a:lvl8pPr marL="1371270" algn="ctr" defTabSz="457090" rtl="0" fontAlgn="base">
        <a:spcBef>
          <a:spcPct val="0"/>
        </a:spcBef>
        <a:spcAft>
          <a:spcPct val="0"/>
        </a:spcAft>
        <a:defRPr sz="4400">
          <a:solidFill>
            <a:schemeClr val="tx1"/>
          </a:solidFill>
          <a:latin typeface="Calibri" pitchFamily="-1" charset="0"/>
          <a:ea typeface="ＭＳ Ｐゴシック" pitchFamily="-1" charset="-128"/>
          <a:cs typeface="ＭＳ Ｐゴシック" pitchFamily="-1" charset="-128"/>
        </a:defRPr>
      </a:lvl8pPr>
      <a:lvl9pPr marL="1828361" algn="ctr" defTabSz="457090" rtl="0" fontAlgn="base">
        <a:spcBef>
          <a:spcPct val="0"/>
        </a:spcBef>
        <a:spcAft>
          <a:spcPct val="0"/>
        </a:spcAft>
        <a:defRPr sz="4400">
          <a:solidFill>
            <a:schemeClr val="tx1"/>
          </a:solidFill>
          <a:latin typeface="Calibri" pitchFamily="-1" charset="0"/>
          <a:ea typeface="ＭＳ Ｐゴシック" pitchFamily="-1" charset="-128"/>
          <a:cs typeface="ＭＳ Ｐゴシック" pitchFamily="-1" charset="-128"/>
        </a:defRPr>
      </a:lvl9pPr>
    </p:titleStyle>
    <p:bodyStyle>
      <a:lvl1pPr marL="341313" indent="-341313" algn="l" defTabSz="455613" rtl="0" eaLnBrk="0" fontAlgn="base" hangingPunct="0">
        <a:spcBef>
          <a:spcPct val="20000"/>
        </a:spcBef>
        <a:spcAft>
          <a:spcPct val="0"/>
        </a:spcAft>
        <a:buFont typeface="Arial" charset="0"/>
        <a:buChar char="•"/>
        <a:defRPr sz="3200" kern="1200">
          <a:solidFill>
            <a:schemeClr val="tx1"/>
          </a:solidFill>
          <a:latin typeface="+mn-lt"/>
          <a:ea typeface="ＭＳ Ｐゴシック" pitchFamily="-1" charset="-128"/>
          <a:cs typeface="ＭＳ Ｐゴシック" pitchFamily="-1" charset="-128"/>
        </a:defRPr>
      </a:lvl1pPr>
      <a:lvl2pPr marL="741363" indent="-284163" algn="l" defTabSz="455613" rtl="0" eaLnBrk="0" fontAlgn="base" hangingPunct="0">
        <a:spcBef>
          <a:spcPct val="20000"/>
        </a:spcBef>
        <a:spcAft>
          <a:spcPct val="0"/>
        </a:spcAft>
        <a:buFont typeface="Arial" charset="0"/>
        <a:buChar char="–"/>
        <a:defRPr sz="2800" kern="1200">
          <a:solidFill>
            <a:schemeClr val="tx1"/>
          </a:solidFill>
          <a:latin typeface="+mn-lt"/>
          <a:ea typeface="ＭＳ Ｐゴシック" pitchFamily="-1" charset="-128"/>
          <a:cs typeface="+mn-cs"/>
        </a:defRPr>
      </a:lvl2pPr>
      <a:lvl3pPr marL="1141413" indent="-227013" algn="l" defTabSz="455613" rtl="0" eaLnBrk="0" fontAlgn="base" hangingPunct="0">
        <a:spcBef>
          <a:spcPct val="20000"/>
        </a:spcBef>
        <a:spcAft>
          <a:spcPct val="0"/>
        </a:spcAft>
        <a:buFont typeface="Arial" charset="0"/>
        <a:buChar char="•"/>
        <a:defRPr sz="2400" kern="1200">
          <a:solidFill>
            <a:schemeClr val="tx1"/>
          </a:solidFill>
          <a:latin typeface="+mn-lt"/>
          <a:ea typeface="ＭＳ Ｐゴシック" pitchFamily="-1" charset="-128"/>
          <a:cs typeface="+mn-cs"/>
        </a:defRPr>
      </a:lvl3pPr>
      <a:lvl4pPr marL="1598613" indent="-227013" algn="l" defTabSz="455613" rtl="0" eaLnBrk="0" fontAlgn="base" hangingPunct="0">
        <a:spcBef>
          <a:spcPct val="20000"/>
        </a:spcBef>
        <a:spcAft>
          <a:spcPct val="0"/>
        </a:spcAft>
        <a:buFont typeface="Arial" charset="0"/>
        <a:buChar char="–"/>
        <a:defRPr sz="2000" kern="1200">
          <a:solidFill>
            <a:schemeClr val="tx1"/>
          </a:solidFill>
          <a:latin typeface="+mn-lt"/>
          <a:ea typeface="ＭＳ Ｐゴシック" pitchFamily="-1" charset="-128"/>
          <a:cs typeface="+mn-cs"/>
        </a:defRPr>
      </a:lvl4pPr>
      <a:lvl5pPr marL="2055813" indent="-227013" algn="l" defTabSz="455613" rtl="0" eaLnBrk="0" fontAlgn="base" hangingPunct="0">
        <a:spcBef>
          <a:spcPct val="20000"/>
        </a:spcBef>
        <a:spcAft>
          <a:spcPct val="0"/>
        </a:spcAft>
        <a:buFont typeface="Arial" charset="0"/>
        <a:buChar char="»"/>
        <a:defRPr sz="2000" kern="1200">
          <a:solidFill>
            <a:schemeClr val="tx1"/>
          </a:solidFill>
          <a:latin typeface="+mn-lt"/>
          <a:ea typeface="ＭＳ Ｐゴシック" pitchFamily="-1" charset="-128"/>
          <a:cs typeface="+mn-cs"/>
        </a:defRPr>
      </a:lvl5pPr>
      <a:lvl6pPr marL="2513996" indent="-228545" algn="l" defTabSz="457090" rtl="0" eaLnBrk="1" latinLnBrk="0" hangingPunct="1">
        <a:spcBef>
          <a:spcPct val="20000"/>
        </a:spcBef>
        <a:buFont typeface="Arial"/>
        <a:buChar char="•"/>
        <a:defRPr sz="2000" kern="1200">
          <a:solidFill>
            <a:schemeClr val="tx1"/>
          </a:solidFill>
          <a:latin typeface="+mn-lt"/>
          <a:ea typeface="+mn-ea"/>
          <a:cs typeface="+mn-cs"/>
        </a:defRPr>
      </a:lvl6pPr>
      <a:lvl7pPr marL="2971086" indent="-228545" algn="l" defTabSz="457090" rtl="0" eaLnBrk="1" latinLnBrk="0" hangingPunct="1">
        <a:spcBef>
          <a:spcPct val="20000"/>
        </a:spcBef>
        <a:buFont typeface="Arial"/>
        <a:buChar char="•"/>
        <a:defRPr sz="2000" kern="1200">
          <a:solidFill>
            <a:schemeClr val="tx1"/>
          </a:solidFill>
          <a:latin typeface="+mn-lt"/>
          <a:ea typeface="+mn-ea"/>
          <a:cs typeface="+mn-cs"/>
        </a:defRPr>
      </a:lvl7pPr>
      <a:lvl8pPr marL="3428178" indent="-228545" algn="l" defTabSz="457090" rtl="0" eaLnBrk="1" latinLnBrk="0" hangingPunct="1">
        <a:spcBef>
          <a:spcPct val="20000"/>
        </a:spcBef>
        <a:buFont typeface="Arial"/>
        <a:buChar char="•"/>
        <a:defRPr sz="2000" kern="1200">
          <a:solidFill>
            <a:schemeClr val="tx1"/>
          </a:solidFill>
          <a:latin typeface="+mn-lt"/>
          <a:ea typeface="+mn-ea"/>
          <a:cs typeface="+mn-cs"/>
        </a:defRPr>
      </a:lvl8pPr>
      <a:lvl9pPr marL="3885268" indent="-228545" algn="l" defTabSz="45709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090" rtl="0" eaLnBrk="1" latinLnBrk="0" hangingPunct="1">
        <a:defRPr sz="1800" kern="1200">
          <a:solidFill>
            <a:schemeClr val="tx1"/>
          </a:solidFill>
          <a:latin typeface="+mn-lt"/>
          <a:ea typeface="+mn-ea"/>
          <a:cs typeface="+mn-cs"/>
        </a:defRPr>
      </a:lvl1pPr>
      <a:lvl2pPr marL="457090" algn="l" defTabSz="457090" rtl="0" eaLnBrk="1" latinLnBrk="0" hangingPunct="1">
        <a:defRPr sz="1800" kern="1200">
          <a:solidFill>
            <a:schemeClr val="tx1"/>
          </a:solidFill>
          <a:latin typeface="+mn-lt"/>
          <a:ea typeface="+mn-ea"/>
          <a:cs typeface="+mn-cs"/>
        </a:defRPr>
      </a:lvl2pPr>
      <a:lvl3pPr marL="914180" algn="l" defTabSz="457090" rtl="0" eaLnBrk="1" latinLnBrk="0" hangingPunct="1">
        <a:defRPr sz="1800" kern="1200">
          <a:solidFill>
            <a:schemeClr val="tx1"/>
          </a:solidFill>
          <a:latin typeface="+mn-lt"/>
          <a:ea typeface="+mn-ea"/>
          <a:cs typeface="+mn-cs"/>
        </a:defRPr>
      </a:lvl3pPr>
      <a:lvl4pPr marL="1371270" algn="l" defTabSz="457090" rtl="0" eaLnBrk="1" latinLnBrk="0" hangingPunct="1">
        <a:defRPr sz="1800" kern="1200">
          <a:solidFill>
            <a:schemeClr val="tx1"/>
          </a:solidFill>
          <a:latin typeface="+mn-lt"/>
          <a:ea typeface="+mn-ea"/>
          <a:cs typeface="+mn-cs"/>
        </a:defRPr>
      </a:lvl4pPr>
      <a:lvl5pPr marL="1828361" algn="l" defTabSz="457090" rtl="0" eaLnBrk="1" latinLnBrk="0" hangingPunct="1">
        <a:defRPr sz="1800" kern="1200">
          <a:solidFill>
            <a:schemeClr val="tx1"/>
          </a:solidFill>
          <a:latin typeface="+mn-lt"/>
          <a:ea typeface="+mn-ea"/>
          <a:cs typeface="+mn-cs"/>
        </a:defRPr>
      </a:lvl5pPr>
      <a:lvl6pPr marL="2285451" algn="l" defTabSz="457090" rtl="0" eaLnBrk="1" latinLnBrk="0" hangingPunct="1">
        <a:defRPr sz="1800" kern="1200">
          <a:solidFill>
            <a:schemeClr val="tx1"/>
          </a:solidFill>
          <a:latin typeface="+mn-lt"/>
          <a:ea typeface="+mn-ea"/>
          <a:cs typeface="+mn-cs"/>
        </a:defRPr>
      </a:lvl6pPr>
      <a:lvl7pPr marL="2742542" algn="l" defTabSz="457090" rtl="0" eaLnBrk="1" latinLnBrk="0" hangingPunct="1">
        <a:defRPr sz="1800" kern="1200">
          <a:solidFill>
            <a:schemeClr val="tx1"/>
          </a:solidFill>
          <a:latin typeface="+mn-lt"/>
          <a:ea typeface="+mn-ea"/>
          <a:cs typeface="+mn-cs"/>
        </a:defRPr>
      </a:lvl7pPr>
      <a:lvl8pPr marL="3199632" algn="l" defTabSz="457090" rtl="0" eaLnBrk="1" latinLnBrk="0" hangingPunct="1">
        <a:defRPr sz="1800" kern="1200">
          <a:solidFill>
            <a:schemeClr val="tx1"/>
          </a:solidFill>
          <a:latin typeface="+mn-lt"/>
          <a:ea typeface="+mn-ea"/>
          <a:cs typeface="+mn-cs"/>
        </a:defRPr>
      </a:lvl8pPr>
      <a:lvl9pPr marL="3656722" algn="l" defTabSz="457090"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1506" name="Title Placeholder 1"/>
          <p:cNvSpPr>
            <a:spLocks noGrp="1"/>
          </p:cNvSpPr>
          <p:nvPr>
            <p:ph type="title"/>
          </p:nvPr>
        </p:nvSpPr>
        <p:spPr bwMode="auto">
          <a:xfrm>
            <a:off x="457200" y="274639"/>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18" tIns="45710" rIns="91418" bIns="45710" numCol="1" anchor="ctr" anchorCtr="0" compatLnSpc="1">
            <a:prstTxWarp prst="textNoShape">
              <a:avLst/>
            </a:prstTxWarp>
          </a:bodyPr>
          <a:lstStyle/>
          <a:p>
            <a:pPr lvl="0"/>
            <a:r>
              <a:rPr lang="en-US"/>
              <a:t>Click to edit Master title style</a:t>
            </a:r>
            <a:endParaRPr lang="nl-NL"/>
          </a:p>
        </p:txBody>
      </p:sp>
      <p:sp>
        <p:nvSpPr>
          <p:cNvPr id="21507" name="Text Placeholder 2"/>
          <p:cNvSpPr>
            <a:spLocks noGrp="1"/>
          </p:cNvSpPr>
          <p:nvPr>
            <p:ph type="body" idx="1"/>
          </p:nvPr>
        </p:nvSpPr>
        <p:spPr bwMode="auto">
          <a:xfrm>
            <a:off x="457200" y="1600205"/>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18" tIns="45710" rIns="91418" bIns="4571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4" name="Date Placeholder 3"/>
          <p:cNvSpPr>
            <a:spLocks noGrp="1"/>
          </p:cNvSpPr>
          <p:nvPr>
            <p:ph type="dt" sz="half" idx="2"/>
          </p:nvPr>
        </p:nvSpPr>
        <p:spPr>
          <a:xfrm>
            <a:off x="457200" y="6356352"/>
            <a:ext cx="2133600" cy="365125"/>
          </a:xfrm>
          <a:prstGeom prst="rect">
            <a:avLst/>
          </a:prstGeom>
        </p:spPr>
        <p:txBody>
          <a:bodyPr vert="horz" wrap="square" lIns="91418" tIns="45710" rIns="91418" bIns="45710" numCol="1" anchor="ctr" anchorCtr="0" compatLnSpc="1">
            <a:prstTxWarp prst="textNoShape">
              <a:avLst/>
            </a:prstTxWarp>
          </a:bodyPr>
          <a:lstStyle>
            <a:lvl1pPr>
              <a:defRPr sz="1200">
                <a:solidFill>
                  <a:srgbClr val="898989"/>
                </a:solidFill>
              </a:defRPr>
            </a:lvl1pPr>
          </a:lstStyle>
          <a:p>
            <a:pPr fontAlgn="base">
              <a:spcBef>
                <a:spcPct val="0"/>
              </a:spcBef>
              <a:spcAft>
                <a:spcPct val="0"/>
              </a:spcAft>
            </a:pPr>
            <a:fld id="{2C81723B-46C6-DB4E-AECB-74DE6E553D10}" type="datetime1">
              <a:rPr lang="en-US" smtClean="0">
                <a:latin typeface="Arial" charset="0"/>
                <a:ea typeface="ＭＳ Ｐゴシック" charset="0"/>
                <a:cs typeface="ＭＳ Ｐゴシック" charset="0"/>
              </a:rPr>
              <a:pPr fontAlgn="base">
                <a:spcBef>
                  <a:spcPct val="0"/>
                </a:spcBef>
                <a:spcAft>
                  <a:spcPct val="0"/>
                </a:spcAft>
              </a:pPr>
              <a:t>05-05-14</a:t>
            </a:fld>
            <a:endParaRPr lang="nl-NL" smtClean="0">
              <a:latin typeface="Arial" charset="0"/>
              <a:ea typeface="ＭＳ Ｐゴシック" charset="0"/>
              <a:cs typeface="ＭＳ Ｐゴシック" charset="0"/>
            </a:endParaRPr>
          </a:p>
        </p:txBody>
      </p:sp>
      <p:sp>
        <p:nvSpPr>
          <p:cNvPr id="5" name="Footer Placeholder 4"/>
          <p:cNvSpPr>
            <a:spLocks noGrp="1"/>
          </p:cNvSpPr>
          <p:nvPr>
            <p:ph type="ftr" sz="quarter" idx="3"/>
          </p:nvPr>
        </p:nvSpPr>
        <p:spPr>
          <a:xfrm>
            <a:off x="3124200" y="6356352"/>
            <a:ext cx="2895600" cy="365125"/>
          </a:xfrm>
          <a:prstGeom prst="rect">
            <a:avLst/>
          </a:prstGeom>
        </p:spPr>
        <p:txBody>
          <a:bodyPr vert="horz" lIns="91418" tIns="45710" rIns="91418" bIns="45710" rtlCol="0" anchor="ctr"/>
          <a:lstStyle>
            <a:lvl1pPr algn="ctr">
              <a:defRPr sz="1200">
                <a:solidFill>
                  <a:prstClr val="black">
                    <a:tint val="75000"/>
                  </a:prstClr>
                </a:solidFill>
                <a:latin typeface="Arial" charset="0"/>
                <a:ea typeface="+mn-ea"/>
                <a:cs typeface="+mn-cs"/>
              </a:defRPr>
            </a:lvl1pPr>
          </a:lstStyle>
          <a:p>
            <a:pPr fontAlgn="base">
              <a:spcBef>
                <a:spcPct val="0"/>
              </a:spcBef>
              <a:spcAft>
                <a:spcPct val="0"/>
              </a:spcAft>
              <a:defRPr/>
            </a:pPr>
            <a:endParaRPr lang="nl-NL"/>
          </a:p>
        </p:txBody>
      </p:sp>
      <p:sp>
        <p:nvSpPr>
          <p:cNvPr id="6" name="Slide Number Placeholder 5"/>
          <p:cNvSpPr>
            <a:spLocks noGrp="1"/>
          </p:cNvSpPr>
          <p:nvPr>
            <p:ph type="sldNum" sz="quarter" idx="4"/>
          </p:nvPr>
        </p:nvSpPr>
        <p:spPr>
          <a:xfrm>
            <a:off x="6553200" y="6356352"/>
            <a:ext cx="2133600" cy="365125"/>
          </a:xfrm>
          <a:prstGeom prst="rect">
            <a:avLst/>
          </a:prstGeom>
        </p:spPr>
        <p:txBody>
          <a:bodyPr vert="horz" wrap="square" lIns="91418" tIns="45710" rIns="91418" bIns="45710" numCol="1" anchor="ctr" anchorCtr="0" compatLnSpc="1">
            <a:prstTxWarp prst="textNoShape">
              <a:avLst/>
            </a:prstTxWarp>
          </a:bodyPr>
          <a:lstStyle>
            <a:lvl1pPr algn="r">
              <a:defRPr sz="1200">
                <a:solidFill>
                  <a:srgbClr val="898989"/>
                </a:solidFill>
              </a:defRPr>
            </a:lvl1pPr>
          </a:lstStyle>
          <a:p>
            <a:pPr fontAlgn="base">
              <a:spcBef>
                <a:spcPct val="0"/>
              </a:spcBef>
              <a:spcAft>
                <a:spcPct val="0"/>
              </a:spcAft>
            </a:pPr>
            <a:fld id="{FEE85A2B-4CEA-C340-A33B-846A2C5B0278}" type="slidenum">
              <a:rPr lang="nl-NL" smtClean="0">
                <a:latin typeface="Arial" charset="0"/>
                <a:ea typeface="ＭＳ Ｐゴシック" charset="0"/>
                <a:cs typeface="ＭＳ Ｐゴシック" charset="0"/>
              </a:rPr>
              <a:pPr fontAlgn="base">
                <a:spcBef>
                  <a:spcPct val="0"/>
                </a:spcBef>
                <a:spcAft>
                  <a:spcPct val="0"/>
                </a:spcAft>
              </a:pPr>
              <a:t>‹nr.›</a:t>
            </a:fld>
            <a:endParaRPr lang="nl-NL" smtClean="0">
              <a:latin typeface="Arial" charset="0"/>
              <a:ea typeface="ＭＳ Ｐゴシック" charset="0"/>
              <a:cs typeface="ＭＳ Ｐゴシック" charset="0"/>
            </a:endParaRPr>
          </a:p>
        </p:txBody>
      </p:sp>
    </p:spTree>
    <p:extLst>
      <p:ext uri="{BB962C8B-B14F-4D97-AF65-F5344CB8AC3E}">
        <p14:creationId xmlns:p14="http://schemas.microsoft.com/office/powerpoint/2010/main" val="3443861397"/>
      </p:ext>
    </p:extLst>
  </p:cSld>
  <p:clrMap bg1="lt1" tx1="dk1" bg2="lt2" tx2="dk2" accent1="accent1" accent2="accent2" accent3="accent3" accent4="accent4" accent5="accent5" accent6="accent6" hlink="hlink" folHlink="folHlink"/>
  <p:sldLayoutIdLst>
    <p:sldLayoutId id="2147484125" r:id="rId1"/>
  </p:sldLayoutIdLst>
  <p:txStyles>
    <p:titleStyle>
      <a:lvl1pPr algn="ctr" defTabSz="455613" rtl="0" eaLnBrk="0" fontAlgn="base" hangingPunct="0">
        <a:spcBef>
          <a:spcPct val="0"/>
        </a:spcBef>
        <a:spcAft>
          <a:spcPct val="0"/>
        </a:spcAft>
        <a:defRPr sz="4400" kern="1200">
          <a:solidFill>
            <a:schemeClr val="tx1"/>
          </a:solidFill>
          <a:latin typeface="+mj-lt"/>
          <a:ea typeface="ＭＳ Ｐゴシック" pitchFamily="-1" charset="-128"/>
          <a:cs typeface="ＭＳ Ｐゴシック" pitchFamily="-1" charset="-128"/>
        </a:defRPr>
      </a:lvl1pPr>
      <a:lvl2pPr algn="ctr" defTabSz="455613" rtl="0" eaLnBrk="0" fontAlgn="base" hangingPunct="0">
        <a:spcBef>
          <a:spcPct val="0"/>
        </a:spcBef>
        <a:spcAft>
          <a:spcPct val="0"/>
        </a:spcAft>
        <a:defRPr sz="4400">
          <a:solidFill>
            <a:schemeClr val="tx1"/>
          </a:solidFill>
          <a:latin typeface="Calibri" pitchFamily="-1" charset="0"/>
          <a:ea typeface="ＭＳ Ｐゴシック" pitchFamily="-1" charset="-128"/>
          <a:cs typeface="ＭＳ Ｐゴシック" pitchFamily="-1" charset="-128"/>
        </a:defRPr>
      </a:lvl2pPr>
      <a:lvl3pPr algn="ctr" defTabSz="455613" rtl="0" eaLnBrk="0" fontAlgn="base" hangingPunct="0">
        <a:spcBef>
          <a:spcPct val="0"/>
        </a:spcBef>
        <a:spcAft>
          <a:spcPct val="0"/>
        </a:spcAft>
        <a:defRPr sz="4400">
          <a:solidFill>
            <a:schemeClr val="tx1"/>
          </a:solidFill>
          <a:latin typeface="Calibri" pitchFamily="-1" charset="0"/>
          <a:ea typeface="ＭＳ Ｐゴシック" pitchFamily="-1" charset="-128"/>
          <a:cs typeface="ＭＳ Ｐゴシック" pitchFamily="-1" charset="-128"/>
        </a:defRPr>
      </a:lvl3pPr>
      <a:lvl4pPr algn="ctr" defTabSz="455613" rtl="0" eaLnBrk="0" fontAlgn="base" hangingPunct="0">
        <a:spcBef>
          <a:spcPct val="0"/>
        </a:spcBef>
        <a:spcAft>
          <a:spcPct val="0"/>
        </a:spcAft>
        <a:defRPr sz="4400">
          <a:solidFill>
            <a:schemeClr val="tx1"/>
          </a:solidFill>
          <a:latin typeface="Calibri" pitchFamily="-1" charset="0"/>
          <a:ea typeface="ＭＳ Ｐゴシック" pitchFamily="-1" charset="-128"/>
          <a:cs typeface="ＭＳ Ｐゴシック" pitchFamily="-1" charset="-128"/>
        </a:defRPr>
      </a:lvl4pPr>
      <a:lvl5pPr algn="ctr" defTabSz="455613" rtl="0" eaLnBrk="0" fontAlgn="base" hangingPunct="0">
        <a:spcBef>
          <a:spcPct val="0"/>
        </a:spcBef>
        <a:spcAft>
          <a:spcPct val="0"/>
        </a:spcAft>
        <a:defRPr sz="4400">
          <a:solidFill>
            <a:schemeClr val="tx1"/>
          </a:solidFill>
          <a:latin typeface="Calibri" pitchFamily="-1" charset="0"/>
          <a:ea typeface="ＭＳ Ｐゴシック" pitchFamily="-1" charset="-128"/>
          <a:cs typeface="ＭＳ Ｐゴシック" pitchFamily="-1" charset="-128"/>
        </a:defRPr>
      </a:lvl5pPr>
      <a:lvl6pPr marL="457090" algn="ctr" defTabSz="457090" rtl="0" fontAlgn="base">
        <a:spcBef>
          <a:spcPct val="0"/>
        </a:spcBef>
        <a:spcAft>
          <a:spcPct val="0"/>
        </a:spcAft>
        <a:defRPr sz="4400">
          <a:solidFill>
            <a:schemeClr val="tx1"/>
          </a:solidFill>
          <a:latin typeface="Calibri" pitchFamily="-1" charset="0"/>
          <a:ea typeface="ＭＳ Ｐゴシック" pitchFamily="-1" charset="-128"/>
          <a:cs typeface="ＭＳ Ｐゴシック" pitchFamily="-1" charset="-128"/>
        </a:defRPr>
      </a:lvl6pPr>
      <a:lvl7pPr marL="914180" algn="ctr" defTabSz="457090" rtl="0" fontAlgn="base">
        <a:spcBef>
          <a:spcPct val="0"/>
        </a:spcBef>
        <a:spcAft>
          <a:spcPct val="0"/>
        </a:spcAft>
        <a:defRPr sz="4400">
          <a:solidFill>
            <a:schemeClr val="tx1"/>
          </a:solidFill>
          <a:latin typeface="Calibri" pitchFamily="-1" charset="0"/>
          <a:ea typeface="ＭＳ Ｐゴシック" pitchFamily="-1" charset="-128"/>
          <a:cs typeface="ＭＳ Ｐゴシック" pitchFamily="-1" charset="-128"/>
        </a:defRPr>
      </a:lvl7pPr>
      <a:lvl8pPr marL="1371270" algn="ctr" defTabSz="457090" rtl="0" fontAlgn="base">
        <a:spcBef>
          <a:spcPct val="0"/>
        </a:spcBef>
        <a:spcAft>
          <a:spcPct val="0"/>
        </a:spcAft>
        <a:defRPr sz="4400">
          <a:solidFill>
            <a:schemeClr val="tx1"/>
          </a:solidFill>
          <a:latin typeface="Calibri" pitchFamily="-1" charset="0"/>
          <a:ea typeface="ＭＳ Ｐゴシック" pitchFamily="-1" charset="-128"/>
          <a:cs typeface="ＭＳ Ｐゴシック" pitchFamily="-1" charset="-128"/>
        </a:defRPr>
      </a:lvl8pPr>
      <a:lvl9pPr marL="1828361" algn="ctr" defTabSz="457090" rtl="0" fontAlgn="base">
        <a:spcBef>
          <a:spcPct val="0"/>
        </a:spcBef>
        <a:spcAft>
          <a:spcPct val="0"/>
        </a:spcAft>
        <a:defRPr sz="4400">
          <a:solidFill>
            <a:schemeClr val="tx1"/>
          </a:solidFill>
          <a:latin typeface="Calibri" pitchFamily="-1" charset="0"/>
          <a:ea typeface="ＭＳ Ｐゴシック" pitchFamily="-1" charset="-128"/>
          <a:cs typeface="ＭＳ Ｐゴシック" pitchFamily="-1" charset="-128"/>
        </a:defRPr>
      </a:lvl9pPr>
    </p:titleStyle>
    <p:bodyStyle>
      <a:lvl1pPr marL="341313" indent="-341313" algn="l" defTabSz="455613" rtl="0" eaLnBrk="0" fontAlgn="base" hangingPunct="0">
        <a:spcBef>
          <a:spcPct val="20000"/>
        </a:spcBef>
        <a:spcAft>
          <a:spcPct val="0"/>
        </a:spcAft>
        <a:buFont typeface="Arial" charset="0"/>
        <a:buChar char="•"/>
        <a:defRPr sz="3200" kern="1200">
          <a:solidFill>
            <a:schemeClr val="tx1"/>
          </a:solidFill>
          <a:latin typeface="+mn-lt"/>
          <a:ea typeface="ＭＳ Ｐゴシック" pitchFamily="-1" charset="-128"/>
          <a:cs typeface="ＭＳ Ｐゴシック" pitchFamily="-1" charset="-128"/>
        </a:defRPr>
      </a:lvl1pPr>
      <a:lvl2pPr marL="741363" indent="-284163" algn="l" defTabSz="455613" rtl="0" eaLnBrk="0" fontAlgn="base" hangingPunct="0">
        <a:spcBef>
          <a:spcPct val="20000"/>
        </a:spcBef>
        <a:spcAft>
          <a:spcPct val="0"/>
        </a:spcAft>
        <a:buFont typeface="Arial" charset="0"/>
        <a:buChar char="–"/>
        <a:defRPr sz="2800" kern="1200">
          <a:solidFill>
            <a:schemeClr val="tx1"/>
          </a:solidFill>
          <a:latin typeface="+mn-lt"/>
          <a:ea typeface="ＭＳ Ｐゴシック" pitchFamily="-1" charset="-128"/>
          <a:cs typeface="+mn-cs"/>
        </a:defRPr>
      </a:lvl2pPr>
      <a:lvl3pPr marL="1141413" indent="-227013" algn="l" defTabSz="455613" rtl="0" eaLnBrk="0" fontAlgn="base" hangingPunct="0">
        <a:spcBef>
          <a:spcPct val="20000"/>
        </a:spcBef>
        <a:spcAft>
          <a:spcPct val="0"/>
        </a:spcAft>
        <a:buFont typeface="Arial" charset="0"/>
        <a:buChar char="•"/>
        <a:defRPr sz="2400" kern="1200">
          <a:solidFill>
            <a:schemeClr val="tx1"/>
          </a:solidFill>
          <a:latin typeface="+mn-lt"/>
          <a:ea typeface="ＭＳ Ｐゴシック" pitchFamily="-1" charset="-128"/>
          <a:cs typeface="+mn-cs"/>
        </a:defRPr>
      </a:lvl3pPr>
      <a:lvl4pPr marL="1598613" indent="-227013" algn="l" defTabSz="455613" rtl="0" eaLnBrk="0" fontAlgn="base" hangingPunct="0">
        <a:spcBef>
          <a:spcPct val="20000"/>
        </a:spcBef>
        <a:spcAft>
          <a:spcPct val="0"/>
        </a:spcAft>
        <a:buFont typeface="Arial" charset="0"/>
        <a:buChar char="–"/>
        <a:defRPr sz="2000" kern="1200">
          <a:solidFill>
            <a:schemeClr val="tx1"/>
          </a:solidFill>
          <a:latin typeface="+mn-lt"/>
          <a:ea typeface="ＭＳ Ｐゴシック" pitchFamily="-1" charset="-128"/>
          <a:cs typeface="+mn-cs"/>
        </a:defRPr>
      </a:lvl4pPr>
      <a:lvl5pPr marL="2055813" indent="-227013" algn="l" defTabSz="455613" rtl="0" eaLnBrk="0" fontAlgn="base" hangingPunct="0">
        <a:spcBef>
          <a:spcPct val="20000"/>
        </a:spcBef>
        <a:spcAft>
          <a:spcPct val="0"/>
        </a:spcAft>
        <a:buFont typeface="Arial" charset="0"/>
        <a:buChar char="»"/>
        <a:defRPr sz="2000" kern="1200">
          <a:solidFill>
            <a:schemeClr val="tx1"/>
          </a:solidFill>
          <a:latin typeface="+mn-lt"/>
          <a:ea typeface="ＭＳ Ｐゴシック" pitchFamily="-1" charset="-128"/>
          <a:cs typeface="+mn-cs"/>
        </a:defRPr>
      </a:lvl5pPr>
      <a:lvl6pPr marL="2513996" indent="-228545" algn="l" defTabSz="457090" rtl="0" eaLnBrk="1" latinLnBrk="0" hangingPunct="1">
        <a:spcBef>
          <a:spcPct val="20000"/>
        </a:spcBef>
        <a:buFont typeface="Arial"/>
        <a:buChar char="•"/>
        <a:defRPr sz="2000" kern="1200">
          <a:solidFill>
            <a:schemeClr val="tx1"/>
          </a:solidFill>
          <a:latin typeface="+mn-lt"/>
          <a:ea typeface="+mn-ea"/>
          <a:cs typeface="+mn-cs"/>
        </a:defRPr>
      </a:lvl6pPr>
      <a:lvl7pPr marL="2971086" indent="-228545" algn="l" defTabSz="457090" rtl="0" eaLnBrk="1" latinLnBrk="0" hangingPunct="1">
        <a:spcBef>
          <a:spcPct val="20000"/>
        </a:spcBef>
        <a:buFont typeface="Arial"/>
        <a:buChar char="•"/>
        <a:defRPr sz="2000" kern="1200">
          <a:solidFill>
            <a:schemeClr val="tx1"/>
          </a:solidFill>
          <a:latin typeface="+mn-lt"/>
          <a:ea typeface="+mn-ea"/>
          <a:cs typeface="+mn-cs"/>
        </a:defRPr>
      </a:lvl7pPr>
      <a:lvl8pPr marL="3428178" indent="-228545" algn="l" defTabSz="457090" rtl="0" eaLnBrk="1" latinLnBrk="0" hangingPunct="1">
        <a:spcBef>
          <a:spcPct val="20000"/>
        </a:spcBef>
        <a:buFont typeface="Arial"/>
        <a:buChar char="•"/>
        <a:defRPr sz="2000" kern="1200">
          <a:solidFill>
            <a:schemeClr val="tx1"/>
          </a:solidFill>
          <a:latin typeface="+mn-lt"/>
          <a:ea typeface="+mn-ea"/>
          <a:cs typeface="+mn-cs"/>
        </a:defRPr>
      </a:lvl8pPr>
      <a:lvl9pPr marL="3885268" indent="-228545" algn="l" defTabSz="45709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090" rtl="0" eaLnBrk="1" latinLnBrk="0" hangingPunct="1">
        <a:defRPr sz="1800" kern="1200">
          <a:solidFill>
            <a:schemeClr val="tx1"/>
          </a:solidFill>
          <a:latin typeface="+mn-lt"/>
          <a:ea typeface="+mn-ea"/>
          <a:cs typeface="+mn-cs"/>
        </a:defRPr>
      </a:lvl1pPr>
      <a:lvl2pPr marL="457090" algn="l" defTabSz="457090" rtl="0" eaLnBrk="1" latinLnBrk="0" hangingPunct="1">
        <a:defRPr sz="1800" kern="1200">
          <a:solidFill>
            <a:schemeClr val="tx1"/>
          </a:solidFill>
          <a:latin typeface="+mn-lt"/>
          <a:ea typeface="+mn-ea"/>
          <a:cs typeface="+mn-cs"/>
        </a:defRPr>
      </a:lvl2pPr>
      <a:lvl3pPr marL="914180" algn="l" defTabSz="457090" rtl="0" eaLnBrk="1" latinLnBrk="0" hangingPunct="1">
        <a:defRPr sz="1800" kern="1200">
          <a:solidFill>
            <a:schemeClr val="tx1"/>
          </a:solidFill>
          <a:latin typeface="+mn-lt"/>
          <a:ea typeface="+mn-ea"/>
          <a:cs typeface="+mn-cs"/>
        </a:defRPr>
      </a:lvl3pPr>
      <a:lvl4pPr marL="1371270" algn="l" defTabSz="457090" rtl="0" eaLnBrk="1" latinLnBrk="0" hangingPunct="1">
        <a:defRPr sz="1800" kern="1200">
          <a:solidFill>
            <a:schemeClr val="tx1"/>
          </a:solidFill>
          <a:latin typeface="+mn-lt"/>
          <a:ea typeface="+mn-ea"/>
          <a:cs typeface="+mn-cs"/>
        </a:defRPr>
      </a:lvl4pPr>
      <a:lvl5pPr marL="1828361" algn="l" defTabSz="457090" rtl="0" eaLnBrk="1" latinLnBrk="0" hangingPunct="1">
        <a:defRPr sz="1800" kern="1200">
          <a:solidFill>
            <a:schemeClr val="tx1"/>
          </a:solidFill>
          <a:latin typeface="+mn-lt"/>
          <a:ea typeface="+mn-ea"/>
          <a:cs typeface="+mn-cs"/>
        </a:defRPr>
      </a:lvl5pPr>
      <a:lvl6pPr marL="2285451" algn="l" defTabSz="457090" rtl="0" eaLnBrk="1" latinLnBrk="0" hangingPunct="1">
        <a:defRPr sz="1800" kern="1200">
          <a:solidFill>
            <a:schemeClr val="tx1"/>
          </a:solidFill>
          <a:latin typeface="+mn-lt"/>
          <a:ea typeface="+mn-ea"/>
          <a:cs typeface="+mn-cs"/>
        </a:defRPr>
      </a:lvl6pPr>
      <a:lvl7pPr marL="2742542" algn="l" defTabSz="457090" rtl="0" eaLnBrk="1" latinLnBrk="0" hangingPunct="1">
        <a:defRPr sz="1800" kern="1200">
          <a:solidFill>
            <a:schemeClr val="tx1"/>
          </a:solidFill>
          <a:latin typeface="+mn-lt"/>
          <a:ea typeface="+mn-ea"/>
          <a:cs typeface="+mn-cs"/>
        </a:defRPr>
      </a:lvl7pPr>
      <a:lvl8pPr marL="3199632" algn="l" defTabSz="457090" rtl="0" eaLnBrk="1" latinLnBrk="0" hangingPunct="1">
        <a:defRPr sz="1800" kern="1200">
          <a:solidFill>
            <a:schemeClr val="tx1"/>
          </a:solidFill>
          <a:latin typeface="+mn-lt"/>
          <a:ea typeface="+mn-ea"/>
          <a:cs typeface="+mn-cs"/>
        </a:defRPr>
      </a:lvl8pPr>
      <a:lvl9pPr marL="3656722" algn="l" defTabSz="457090" rtl="0" eaLnBrk="1" latinLnBrk="0"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nl-NL" smtClean="0"/>
              <a:t>Titelstijl van model bewerken</a:t>
            </a:r>
            <a:endParaRPr lang="nl-NL"/>
          </a:p>
        </p:txBody>
      </p:sp>
      <p:sp>
        <p:nvSpPr>
          <p:cNvPr id="3" name="Tijdelijke aanduiding voor teks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nl-NL" smtClean="0"/>
              <a:t>Klik om de tekststijl van het model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datum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457200"/>
            <a:fld id="{85021095-6C4E-B84F-9B48-7ACAEDF14460}" type="datetimeFigureOut">
              <a:rPr lang="nl-NL" smtClean="0">
                <a:solidFill>
                  <a:prstClr val="black">
                    <a:tint val="75000"/>
                  </a:prstClr>
                </a:solidFill>
                <a:latin typeface="Calibri"/>
              </a:rPr>
              <a:pPr defTabSz="457200"/>
              <a:t>04-05-14</a:t>
            </a:fld>
            <a:endParaRPr lang="nl-NL" smtClean="0">
              <a:solidFill>
                <a:prstClr val="black">
                  <a:tint val="75000"/>
                </a:prstClr>
              </a:solidFill>
              <a:latin typeface="Calibri"/>
            </a:endParaRPr>
          </a:p>
        </p:txBody>
      </p:sp>
      <p:sp>
        <p:nvSpPr>
          <p:cNvPr id="5" name="Tijdelijke aanduiding voor voettekst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457200"/>
            <a:endParaRPr lang="nl-NL" smtClean="0">
              <a:solidFill>
                <a:prstClr val="black">
                  <a:tint val="75000"/>
                </a:prstClr>
              </a:solidFill>
              <a:latin typeface="Calibri"/>
            </a:endParaRPr>
          </a:p>
        </p:txBody>
      </p:sp>
      <p:sp>
        <p:nvSpPr>
          <p:cNvPr id="6" name="Tijdelijke aanduiding voor dianumm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457200"/>
            <a:fld id="{3C8DAE10-08CB-174C-BA91-3DE2D6B95CFB}" type="slidenum">
              <a:rPr lang="nl-NL" smtClean="0">
                <a:solidFill>
                  <a:prstClr val="black">
                    <a:tint val="75000"/>
                  </a:prstClr>
                </a:solidFill>
                <a:latin typeface="Calibri"/>
              </a:rPr>
              <a:pPr defTabSz="457200"/>
              <a:t>‹nr.›</a:t>
            </a:fld>
            <a:endParaRPr lang="nl-NL" smtClean="0">
              <a:solidFill>
                <a:prstClr val="black">
                  <a:tint val="75000"/>
                </a:prstClr>
              </a:solidFill>
              <a:latin typeface="Calibri"/>
            </a:endParaRPr>
          </a:p>
        </p:txBody>
      </p:sp>
    </p:spTree>
    <p:extLst>
      <p:ext uri="{BB962C8B-B14F-4D97-AF65-F5344CB8AC3E}">
        <p14:creationId xmlns:p14="http://schemas.microsoft.com/office/powerpoint/2010/main" val="2365751799"/>
      </p:ext>
    </p:extLst>
  </p:cSld>
  <p:clrMap bg1="lt1" tx1="dk1" bg2="lt2" tx2="dk2" accent1="accent1" accent2="accent2" accent3="accent3" accent4="accent4" accent5="accent5" accent6="accent6" hlink="hlink" folHlink="folHlink"/>
  <p:sldLayoutIdLst>
    <p:sldLayoutId id="2147484132" r:id="rId1"/>
    <p:sldLayoutId id="2147484133" r:id="rId2"/>
    <p:sldLayoutId id="2147484134" r:id="rId3"/>
    <p:sldLayoutId id="2147484135" r:id="rId4"/>
    <p:sldLayoutId id="2147484136" r:id="rId5"/>
    <p:sldLayoutId id="2147484137" r:id="rId6"/>
    <p:sldLayoutId id="2147484138" r:id="rId7"/>
    <p:sldLayoutId id="2147484139" r:id="rId8"/>
    <p:sldLayoutId id="2147484140" r:id="rId9"/>
    <p:sldLayoutId id="2147484141" r:id="rId10"/>
    <p:sldLayoutId id="2147484142"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nl-NL"/>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457200" y="274637"/>
            <a:ext cx="8229600" cy="1143000"/>
          </a:xfrm>
          <a:prstGeom prst="rect">
            <a:avLst/>
          </a:prstGeom>
        </p:spPr>
        <p:txBody>
          <a:bodyPr vert="horz" lIns="91440" tIns="45720" rIns="91440" bIns="45720" rtlCol="0" anchor="ctr">
            <a:normAutofit/>
          </a:bodyPr>
          <a:lstStyle/>
          <a:p>
            <a:r>
              <a:rPr lang="nl-NL" smtClean="0"/>
              <a:t>Klik om de stijl te bewerken</a:t>
            </a:r>
            <a:endParaRPr lang="nl-NL"/>
          </a:p>
        </p:txBody>
      </p:sp>
      <p:sp>
        <p:nvSpPr>
          <p:cNvPr id="3" name="Tijdelijke aanduiding voor tekst 2"/>
          <p:cNvSpPr>
            <a:spLocks noGrp="1"/>
          </p:cNvSpPr>
          <p:nvPr>
            <p:ph type="body" idx="1"/>
          </p:nvPr>
        </p:nvSpPr>
        <p:spPr>
          <a:xfrm>
            <a:off x="457200" y="1600201"/>
            <a:ext cx="8229600" cy="4525963"/>
          </a:xfrm>
          <a:prstGeom prst="rect">
            <a:avLst/>
          </a:prstGeom>
        </p:spPr>
        <p:txBody>
          <a:bodyPr vert="horz" lIns="91440" tIns="45720" rIns="91440" bIns="45720" rtlCol="0">
            <a:normAutofit/>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datum 3"/>
          <p:cNvSpPr>
            <a:spLocks noGrp="1"/>
          </p:cNvSpPr>
          <p:nvPr>
            <p:ph type="dt" sz="half" idx="2"/>
          </p:nvPr>
        </p:nvSpPr>
        <p:spPr>
          <a:xfrm>
            <a:off x="457200" y="6356351"/>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5AA709-3FF7-4D01-AD8E-ECF4ADFCC77A}" type="datetimeFigureOut">
              <a:rPr lang="nl-NL" smtClean="0">
                <a:solidFill>
                  <a:prstClr val="black">
                    <a:tint val="75000"/>
                  </a:prstClr>
                </a:solidFill>
                <a:latin typeface="Calibri"/>
              </a:rPr>
              <a:pPr/>
              <a:t>06-05-14</a:t>
            </a:fld>
            <a:endParaRPr lang="nl-NL">
              <a:solidFill>
                <a:prstClr val="black">
                  <a:tint val="75000"/>
                </a:prstClr>
              </a:solidFill>
              <a:latin typeface="Calibri"/>
            </a:endParaRPr>
          </a:p>
        </p:txBody>
      </p:sp>
      <p:sp>
        <p:nvSpPr>
          <p:cNvPr id="5" name="Tijdelijke aanduiding voor voettekst 4"/>
          <p:cNvSpPr>
            <a:spLocks noGrp="1"/>
          </p:cNvSpPr>
          <p:nvPr>
            <p:ph type="ftr" sz="quarter" idx="3"/>
          </p:nvPr>
        </p:nvSpPr>
        <p:spPr>
          <a:xfrm>
            <a:off x="3124200" y="6356351"/>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solidFill>
                <a:prstClr val="black">
                  <a:tint val="75000"/>
                </a:prstClr>
              </a:solidFill>
              <a:latin typeface="Calibri"/>
            </a:endParaRPr>
          </a:p>
        </p:txBody>
      </p:sp>
      <p:sp>
        <p:nvSpPr>
          <p:cNvPr id="6" name="Tijdelijke aanduiding voor dianummer 5"/>
          <p:cNvSpPr>
            <a:spLocks noGrp="1"/>
          </p:cNvSpPr>
          <p:nvPr>
            <p:ph type="sldNum" sz="quarter" idx="4"/>
          </p:nvPr>
        </p:nvSpPr>
        <p:spPr>
          <a:xfrm>
            <a:off x="6553200" y="6356351"/>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35BD2C6-178A-4008-8A51-D3B924C83FFF}" type="slidenum">
              <a:rPr lang="nl-NL" smtClean="0">
                <a:solidFill>
                  <a:prstClr val="black">
                    <a:tint val="75000"/>
                  </a:prstClr>
                </a:solidFill>
                <a:latin typeface="Calibri"/>
              </a:rPr>
              <a:pPr/>
              <a:t>‹nr.›</a:t>
            </a:fld>
            <a:endParaRPr lang="nl-NL">
              <a:solidFill>
                <a:prstClr val="black">
                  <a:tint val="75000"/>
                </a:prstClr>
              </a:solidFill>
              <a:latin typeface="Calibri"/>
            </a:endParaRPr>
          </a:p>
        </p:txBody>
      </p:sp>
    </p:spTree>
    <p:extLst>
      <p:ext uri="{BB962C8B-B14F-4D97-AF65-F5344CB8AC3E}">
        <p14:creationId xmlns:p14="http://schemas.microsoft.com/office/powerpoint/2010/main" val="2401371785"/>
      </p:ext>
    </p:extLst>
  </p:cSld>
  <p:clrMap bg1="lt1" tx1="dk1" bg2="lt2" tx2="dk2" accent1="accent1" accent2="accent2" accent3="accent3" accent4="accent4" accent5="accent5" accent6="accent6" hlink="hlink" folHlink="folHlink"/>
  <p:sldLayoutIdLst>
    <p:sldLayoutId id="2147484144" r:id="rId1"/>
    <p:sldLayoutId id="2147484145" r:id="rId2"/>
    <p:sldLayoutId id="2147484146" r:id="rId3"/>
    <p:sldLayoutId id="2147484147" r:id="rId4"/>
    <p:sldLayoutId id="2147484148" r:id="rId5"/>
    <p:sldLayoutId id="2147484149" r:id="rId6"/>
    <p:sldLayoutId id="2147484150" r:id="rId7"/>
    <p:sldLayoutId id="2147484151" r:id="rId8"/>
    <p:sldLayoutId id="2147484152" r:id="rId9"/>
    <p:sldLayoutId id="2147484153" r:id="rId10"/>
    <p:sldLayoutId id="2147484154"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cSld>
    <p:bg>
      <p:bgPr>
        <a:blipFill dpi="0" rotWithShape="1">
          <a:blip r:embed="rId17"/>
          <a:srcRect/>
          <a:stretch>
            <a:fillRect/>
          </a:stretch>
        </a:blipFill>
        <a:effectLst/>
      </p:bgPr>
    </p:bg>
    <p:spTree>
      <p:nvGrpSpPr>
        <p:cNvPr id="1" name=""/>
        <p:cNvGrpSpPr/>
        <p:nvPr/>
      </p:nvGrpSpPr>
      <p:grpSpPr>
        <a:xfrm>
          <a:off x="0" y="0"/>
          <a:ext cx="0" cy="0"/>
          <a:chOff x="0" y="0"/>
          <a:chExt cx="0" cy="0"/>
        </a:xfrm>
      </p:grpSpPr>
      <p:sp>
        <p:nvSpPr>
          <p:cNvPr id="1026" name="Tijdelijke aanduiding voor titel 1"/>
          <p:cNvSpPr>
            <a:spLocks noGrp="1"/>
          </p:cNvSpPr>
          <p:nvPr>
            <p:ph type="title"/>
          </p:nvPr>
        </p:nvSpPr>
        <p:spPr bwMode="auto">
          <a:xfrm>
            <a:off x="1260000" y="270000"/>
            <a:ext cx="7426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nl-NL" dirty="0"/>
              <a:t>Titelstijl van model bewerken</a:t>
            </a:r>
          </a:p>
        </p:txBody>
      </p:sp>
      <p:sp>
        <p:nvSpPr>
          <p:cNvPr id="1027" name="Tijdelijke aanduiding voor tekst 2"/>
          <p:cNvSpPr>
            <a:spLocks noGrp="1"/>
          </p:cNvSpPr>
          <p:nvPr>
            <p:ph type="body" idx="1"/>
          </p:nvPr>
        </p:nvSpPr>
        <p:spPr bwMode="auto">
          <a:xfrm>
            <a:off x="1260000" y="1440000"/>
            <a:ext cx="7426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Tree>
    <p:extLst>
      <p:ext uri="{BB962C8B-B14F-4D97-AF65-F5344CB8AC3E}">
        <p14:creationId xmlns:p14="http://schemas.microsoft.com/office/powerpoint/2010/main" val="4053222094"/>
      </p:ext>
    </p:extLst>
  </p:cSld>
  <p:clrMap bg1="lt1" tx1="dk1" bg2="lt2" tx2="dk2" accent1="accent1" accent2="accent2" accent3="accent3" accent4="accent4" accent5="accent5" accent6="accent6" hlink="hlink" folHlink="folHlink"/>
  <p:sldLayoutIdLst>
    <p:sldLayoutId id="2147484156" r:id="rId1"/>
    <p:sldLayoutId id="2147484157" r:id="rId2"/>
    <p:sldLayoutId id="2147484158" r:id="rId3"/>
    <p:sldLayoutId id="2147484159" r:id="rId4"/>
    <p:sldLayoutId id="2147484160" r:id="rId5"/>
    <p:sldLayoutId id="2147484161" r:id="rId6"/>
    <p:sldLayoutId id="2147484162" r:id="rId7"/>
    <p:sldLayoutId id="2147484163" r:id="rId8"/>
    <p:sldLayoutId id="2147484164" r:id="rId9"/>
    <p:sldLayoutId id="2147484165" r:id="rId10"/>
    <p:sldLayoutId id="2147484166" r:id="rId11"/>
    <p:sldLayoutId id="2147484167" r:id="rId12"/>
    <p:sldLayoutId id="2147484168" r:id="rId13"/>
    <p:sldLayoutId id="2147484169" r:id="rId14"/>
    <p:sldLayoutId id="2147484170" r:id="rId15"/>
  </p:sldLayoutIdLst>
  <p:txStyles>
    <p:titleStyle>
      <a:lvl1pPr algn="l" defTabSz="457200" rtl="0" eaLnBrk="1" fontAlgn="base" hangingPunct="1">
        <a:spcBef>
          <a:spcPct val="0"/>
        </a:spcBef>
        <a:spcAft>
          <a:spcPct val="0"/>
        </a:spcAft>
        <a:defRPr sz="3600" kern="1200">
          <a:solidFill>
            <a:srgbClr val="960051"/>
          </a:solidFill>
          <a:latin typeface="Museo Slab 500"/>
          <a:ea typeface="ＭＳ Ｐゴシック" charset="0"/>
          <a:cs typeface="Museo Slab 500"/>
        </a:defRPr>
      </a:lvl1pPr>
      <a:lvl2pPr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2pPr>
      <a:lvl3pPr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3pPr>
      <a:lvl4pPr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4pPr>
      <a:lvl5pPr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9pPr>
    </p:titleStyle>
    <p:bodyStyle>
      <a:lvl1pPr marL="342900" indent="-342900" algn="l" defTabSz="457200" rtl="0" eaLnBrk="1" fontAlgn="base" hangingPunct="1">
        <a:spcBef>
          <a:spcPct val="20000"/>
        </a:spcBef>
        <a:spcAft>
          <a:spcPct val="0"/>
        </a:spcAft>
        <a:buFont typeface="Arial" charset="0"/>
        <a:buChar char="•"/>
        <a:defRPr sz="2400" kern="1200">
          <a:solidFill>
            <a:schemeClr val="tx1">
              <a:lumMod val="75000"/>
              <a:lumOff val="25000"/>
            </a:schemeClr>
          </a:solidFill>
          <a:latin typeface="Museo Slab 500"/>
          <a:ea typeface="ＭＳ Ｐゴシック" charset="0"/>
          <a:cs typeface="Museo Slab 500"/>
        </a:defRPr>
      </a:lvl1pPr>
      <a:lvl2pPr marL="742950" indent="-285750" algn="l" defTabSz="457200" rtl="0" eaLnBrk="1" fontAlgn="base" hangingPunct="1">
        <a:spcBef>
          <a:spcPct val="20000"/>
        </a:spcBef>
        <a:spcAft>
          <a:spcPct val="0"/>
        </a:spcAft>
        <a:buFont typeface="Arial" charset="0"/>
        <a:buChar char="–"/>
        <a:defRPr sz="2000" kern="1200">
          <a:solidFill>
            <a:schemeClr val="tx1">
              <a:lumMod val="75000"/>
              <a:lumOff val="25000"/>
            </a:schemeClr>
          </a:solidFill>
          <a:latin typeface="Museo Slab 500"/>
          <a:ea typeface="ＭＳ Ｐゴシック" charset="0"/>
          <a:cs typeface="Museo Slab 500"/>
        </a:defRPr>
      </a:lvl2pPr>
      <a:lvl3pPr marL="1143000" indent="-228600" algn="l" defTabSz="457200" rtl="0" eaLnBrk="1" fontAlgn="base" hangingPunct="1">
        <a:spcBef>
          <a:spcPct val="20000"/>
        </a:spcBef>
        <a:spcAft>
          <a:spcPct val="0"/>
        </a:spcAft>
        <a:buFont typeface="Arial" charset="0"/>
        <a:buChar char="•"/>
        <a:defRPr sz="1800" kern="1200">
          <a:solidFill>
            <a:schemeClr val="tx1">
              <a:lumMod val="75000"/>
              <a:lumOff val="25000"/>
            </a:schemeClr>
          </a:solidFill>
          <a:latin typeface="Museo Slab 500"/>
          <a:ea typeface="ＭＳ Ｐゴシック" charset="0"/>
          <a:cs typeface="Museo Slab 500"/>
        </a:defRPr>
      </a:lvl3pPr>
      <a:lvl4pPr marL="1600200" indent="-228600" algn="l" defTabSz="457200" rtl="0" eaLnBrk="1" fontAlgn="base" hangingPunct="1">
        <a:spcBef>
          <a:spcPct val="20000"/>
        </a:spcBef>
        <a:spcAft>
          <a:spcPct val="0"/>
        </a:spcAft>
        <a:buFont typeface="Arial" charset="0"/>
        <a:buChar char="–"/>
        <a:defRPr sz="1800" kern="1200">
          <a:solidFill>
            <a:schemeClr val="tx1">
              <a:lumMod val="75000"/>
              <a:lumOff val="25000"/>
            </a:schemeClr>
          </a:solidFill>
          <a:latin typeface="Museo Slab 500"/>
          <a:ea typeface="ＭＳ Ｐゴシック" charset="0"/>
          <a:cs typeface="Museo Slab 500"/>
        </a:defRPr>
      </a:lvl4pPr>
      <a:lvl5pPr marL="2057400" indent="-228600" algn="l" defTabSz="457200" rtl="0" eaLnBrk="1" fontAlgn="base" hangingPunct="1">
        <a:spcBef>
          <a:spcPct val="20000"/>
        </a:spcBef>
        <a:spcAft>
          <a:spcPct val="0"/>
        </a:spcAft>
        <a:buFont typeface="Arial" charset="0"/>
        <a:buChar char="»"/>
        <a:defRPr sz="1800" kern="1200">
          <a:solidFill>
            <a:schemeClr val="tx1">
              <a:lumMod val="75000"/>
              <a:lumOff val="25000"/>
            </a:schemeClr>
          </a:solidFill>
          <a:latin typeface="Museo Slab 500"/>
          <a:ea typeface="ＭＳ Ｐゴシック" charset="0"/>
          <a:cs typeface="Museo Slab 50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nl-NL"/>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9"/>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18" tIns="45710" rIns="91418" bIns="45710" numCol="1" anchor="ctr" anchorCtr="0" compatLnSpc="1">
            <a:prstTxWarp prst="textNoShape">
              <a:avLst/>
            </a:prstTxWarp>
          </a:bodyPr>
          <a:lstStyle/>
          <a:p>
            <a:pPr lvl="0"/>
            <a:r>
              <a:rPr lang="en-US"/>
              <a:t>Click to edit Master title style</a:t>
            </a:r>
            <a:endParaRPr lang="nl-NL"/>
          </a:p>
        </p:txBody>
      </p:sp>
      <p:sp>
        <p:nvSpPr>
          <p:cNvPr id="1027" name="Text Placeholder 2"/>
          <p:cNvSpPr>
            <a:spLocks noGrp="1"/>
          </p:cNvSpPr>
          <p:nvPr>
            <p:ph type="body" idx="1"/>
          </p:nvPr>
        </p:nvSpPr>
        <p:spPr bwMode="auto">
          <a:xfrm>
            <a:off x="457200" y="1600205"/>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18" tIns="45710" rIns="91418" bIns="4571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4" name="Date Placeholder 3"/>
          <p:cNvSpPr>
            <a:spLocks noGrp="1"/>
          </p:cNvSpPr>
          <p:nvPr>
            <p:ph type="dt" sz="half" idx="2"/>
          </p:nvPr>
        </p:nvSpPr>
        <p:spPr>
          <a:xfrm>
            <a:off x="457200" y="6356352"/>
            <a:ext cx="2133600" cy="365125"/>
          </a:xfrm>
          <a:prstGeom prst="rect">
            <a:avLst/>
          </a:prstGeom>
        </p:spPr>
        <p:txBody>
          <a:bodyPr vert="horz" wrap="square" lIns="91418" tIns="45710" rIns="91418" bIns="45710" numCol="1" anchor="ctr" anchorCtr="0" compatLnSpc="1">
            <a:prstTxWarp prst="textNoShape">
              <a:avLst/>
            </a:prstTxWarp>
          </a:bodyPr>
          <a:lstStyle>
            <a:lvl1pPr>
              <a:defRPr sz="1200">
                <a:solidFill>
                  <a:srgbClr val="FFFFFF"/>
                </a:solidFill>
              </a:defRPr>
            </a:lvl1pPr>
          </a:lstStyle>
          <a:p>
            <a:pPr fontAlgn="base">
              <a:spcBef>
                <a:spcPct val="0"/>
              </a:spcBef>
              <a:spcAft>
                <a:spcPct val="0"/>
              </a:spcAft>
            </a:pPr>
            <a:fld id="{A5603AEE-87CE-E84D-8C9C-729021F8A6B2}" type="datetime1">
              <a:rPr lang="en-US" smtClean="0">
                <a:latin typeface="Arial" charset="0"/>
                <a:ea typeface="ＭＳ Ｐゴシック" charset="0"/>
                <a:cs typeface="ＭＳ Ｐゴシック" charset="0"/>
              </a:rPr>
              <a:pPr fontAlgn="base">
                <a:spcBef>
                  <a:spcPct val="0"/>
                </a:spcBef>
                <a:spcAft>
                  <a:spcPct val="0"/>
                </a:spcAft>
              </a:pPr>
              <a:t>07-05-14</a:t>
            </a:fld>
            <a:endParaRPr lang="nl-NL" smtClean="0">
              <a:latin typeface="Arial" charset="0"/>
              <a:ea typeface="ＭＳ Ｐゴシック" charset="0"/>
              <a:cs typeface="ＭＳ Ｐゴシック" charset="0"/>
            </a:endParaRPr>
          </a:p>
        </p:txBody>
      </p:sp>
      <p:sp>
        <p:nvSpPr>
          <p:cNvPr id="5" name="Footer Placeholder 4"/>
          <p:cNvSpPr>
            <a:spLocks noGrp="1"/>
          </p:cNvSpPr>
          <p:nvPr>
            <p:ph type="ftr" sz="quarter" idx="3"/>
          </p:nvPr>
        </p:nvSpPr>
        <p:spPr>
          <a:xfrm>
            <a:off x="3124200" y="6356352"/>
            <a:ext cx="2895600" cy="365125"/>
          </a:xfrm>
          <a:prstGeom prst="rect">
            <a:avLst/>
          </a:prstGeom>
        </p:spPr>
        <p:txBody>
          <a:bodyPr vert="horz" lIns="91418" tIns="45710" rIns="91418" bIns="45710" rtlCol="0" anchor="ctr"/>
          <a:lstStyle>
            <a:lvl1pPr algn="ctr">
              <a:defRPr sz="1200">
                <a:solidFill>
                  <a:schemeClr val="tx1">
                    <a:tint val="75000"/>
                  </a:schemeClr>
                </a:solidFill>
                <a:latin typeface="Arial" charset="0"/>
                <a:ea typeface="+mn-ea"/>
                <a:cs typeface="+mn-cs"/>
              </a:defRPr>
            </a:lvl1pPr>
          </a:lstStyle>
          <a:p>
            <a:pPr fontAlgn="base">
              <a:spcBef>
                <a:spcPct val="0"/>
              </a:spcBef>
              <a:spcAft>
                <a:spcPct val="0"/>
              </a:spcAft>
              <a:defRPr/>
            </a:pPr>
            <a:endParaRPr lang="nl-NL">
              <a:solidFill>
                <a:prstClr val="white">
                  <a:tint val="75000"/>
                </a:prstClr>
              </a:solidFill>
            </a:endParaRPr>
          </a:p>
        </p:txBody>
      </p:sp>
      <p:sp>
        <p:nvSpPr>
          <p:cNvPr id="6" name="Slide Number Placeholder 5"/>
          <p:cNvSpPr>
            <a:spLocks noGrp="1"/>
          </p:cNvSpPr>
          <p:nvPr>
            <p:ph type="sldNum" sz="quarter" idx="4"/>
          </p:nvPr>
        </p:nvSpPr>
        <p:spPr>
          <a:xfrm>
            <a:off x="6553200" y="6356352"/>
            <a:ext cx="2133600" cy="365125"/>
          </a:xfrm>
          <a:prstGeom prst="rect">
            <a:avLst/>
          </a:prstGeom>
        </p:spPr>
        <p:txBody>
          <a:bodyPr vert="horz" wrap="square" lIns="91418" tIns="45710" rIns="91418" bIns="45710" numCol="1" anchor="ctr" anchorCtr="0" compatLnSpc="1">
            <a:prstTxWarp prst="textNoShape">
              <a:avLst/>
            </a:prstTxWarp>
          </a:bodyPr>
          <a:lstStyle>
            <a:lvl1pPr algn="r">
              <a:defRPr sz="1200">
                <a:solidFill>
                  <a:srgbClr val="FFFFFF"/>
                </a:solidFill>
              </a:defRPr>
            </a:lvl1pPr>
          </a:lstStyle>
          <a:p>
            <a:pPr fontAlgn="base">
              <a:spcBef>
                <a:spcPct val="0"/>
              </a:spcBef>
              <a:spcAft>
                <a:spcPct val="0"/>
              </a:spcAft>
            </a:pPr>
            <a:fld id="{6E52E303-DA91-F74B-B615-D6716B12AA79}" type="slidenum">
              <a:rPr lang="nl-NL" smtClean="0">
                <a:latin typeface="Arial" charset="0"/>
                <a:ea typeface="ＭＳ Ｐゴシック" charset="0"/>
                <a:cs typeface="ＭＳ Ｐゴシック" charset="0"/>
              </a:rPr>
              <a:pPr fontAlgn="base">
                <a:spcBef>
                  <a:spcPct val="0"/>
                </a:spcBef>
                <a:spcAft>
                  <a:spcPct val="0"/>
                </a:spcAft>
              </a:pPr>
              <a:t>‹nr.›</a:t>
            </a:fld>
            <a:endParaRPr lang="nl-NL" smtClean="0">
              <a:latin typeface="Arial" charset="0"/>
              <a:ea typeface="ＭＳ Ｐゴシック" charset="0"/>
              <a:cs typeface="ＭＳ Ｐゴシック" charset="0"/>
            </a:endParaRPr>
          </a:p>
        </p:txBody>
      </p:sp>
    </p:spTree>
    <p:extLst>
      <p:ext uri="{BB962C8B-B14F-4D97-AF65-F5344CB8AC3E}">
        <p14:creationId xmlns:p14="http://schemas.microsoft.com/office/powerpoint/2010/main" val="3998744798"/>
      </p:ext>
    </p:extLst>
  </p:cSld>
  <p:clrMap bg1="dk1" tx1="lt1" bg2="dk2" tx2="lt2" accent1="accent1" accent2="accent2" accent3="accent3" accent4="accent4" accent5="accent5" accent6="accent6" hlink="hlink" folHlink="folHlink"/>
  <p:sldLayoutIdLst>
    <p:sldLayoutId id="2147484172" r:id="rId1"/>
    <p:sldLayoutId id="2147484173" r:id="rId2"/>
    <p:sldLayoutId id="2147484174" r:id="rId3"/>
    <p:sldLayoutId id="2147484175" r:id="rId4"/>
    <p:sldLayoutId id="2147484176" r:id="rId5"/>
    <p:sldLayoutId id="2147484177" r:id="rId6"/>
    <p:sldLayoutId id="2147484178" r:id="rId7"/>
    <p:sldLayoutId id="2147484179" r:id="rId8"/>
    <p:sldLayoutId id="2147484180" r:id="rId9"/>
    <p:sldLayoutId id="2147484181" r:id="rId10"/>
    <p:sldLayoutId id="2147484182" r:id="rId11"/>
  </p:sldLayoutIdLst>
  <p:txStyles>
    <p:titleStyle>
      <a:lvl1pPr algn="ctr" defTabSz="455613" rtl="0" eaLnBrk="0" fontAlgn="base" hangingPunct="0">
        <a:spcBef>
          <a:spcPct val="0"/>
        </a:spcBef>
        <a:spcAft>
          <a:spcPct val="0"/>
        </a:spcAft>
        <a:defRPr sz="4400" kern="1200">
          <a:solidFill>
            <a:schemeClr val="tx1"/>
          </a:solidFill>
          <a:latin typeface="+mj-lt"/>
          <a:ea typeface="ＭＳ Ｐゴシック" pitchFamily="-1" charset="-128"/>
          <a:cs typeface="ＭＳ Ｐゴシック" pitchFamily="-1" charset="-128"/>
        </a:defRPr>
      </a:lvl1pPr>
      <a:lvl2pPr algn="ctr" defTabSz="455613" rtl="0" eaLnBrk="0" fontAlgn="base" hangingPunct="0">
        <a:spcBef>
          <a:spcPct val="0"/>
        </a:spcBef>
        <a:spcAft>
          <a:spcPct val="0"/>
        </a:spcAft>
        <a:defRPr sz="4400">
          <a:solidFill>
            <a:schemeClr val="tx1"/>
          </a:solidFill>
          <a:latin typeface="Calibri" pitchFamily="-1" charset="0"/>
          <a:ea typeface="ＭＳ Ｐゴシック" pitchFamily="-1" charset="-128"/>
          <a:cs typeface="ＭＳ Ｐゴシック" pitchFamily="-1" charset="-128"/>
        </a:defRPr>
      </a:lvl2pPr>
      <a:lvl3pPr algn="ctr" defTabSz="455613" rtl="0" eaLnBrk="0" fontAlgn="base" hangingPunct="0">
        <a:spcBef>
          <a:spcPct val="0"/>
        </a:spcBef>
        <a:spcAft>
          <a:spcPct val="0"/>
        </a:spcAft>
        <a:defRPr sz="4400">
          <a:solidFill>
            <a:schemeClr val="tx1"/>
          </a:solidFill>
          <a:latin typeface="Calibri" pitchFamily="-1" charset="0"/>
          <a:ea typeface="ＭＳ Ｐゴシック" pitchFamily="-1" charset="-128"/>
          <a:cs typeface="ＭＳ Ｐゴシック" pitchFamily="-1" charset="-128"/>
        </a:defRPr>
      </a:lvl3pPr>
      <a:lvl4pPr algn="ctr" defTabSz="455613" rtl="0" eaLnBrk="0" fontAlgn="base" hangingPunct="0">
        <a:spcBef>
          <a:spcPct val="0"/>
        </a:spcBef>
        <a:spcAft>
          <a:spcPct val="0"/>
        </a:spcAft>
        <a:defRPr sz="4400">
          <a:solidFill>
            <a:schemeClr val="tx1"/>
          </a:solidFill>
          <a:latin typeface="Calibri" pitchFamily="-1" charset="0"/>
          <a:ea typeface="ＭＳ Ｐゴシック" pitchFamily="-1" charset="-128"/>
          <a:cs typeface="ＭＳ Ｐゴシック" pitchFamily="-1" charset="-128"/>
        </a:defRPr>
      </a:lvl4pPr>
      <a:lvl5pPr algn="ctr" defTabSz="455613" rtl="0" eaLnBrk="0" fontAlgn="base" hangingPunct="0">
        <a:spcBef>
          <a:spcPct val="0"/>
        </a:spcBef>
        <a:spcAft>
          <a:spcPct val="0"/>
        </a:spcAft>
        <a:defRPr sz="4400">
          <a:solidFill>
            <a:schemeClr val="tx1"/>
          </a:solidFill>
          <a:latin typeface="Calibri" pitchFamily="-1" charset="0"/>
          <a:ea typeface="ＭＳ Ｐゴシック" pitchFamily="-1" charset="-128"/>
          <a:cs typeface="ＭＳ Ｐゴシック" pitchFamily="-1" charset="-128"/>
        </a:defRPr>
      </a:lvl5pPr>
      <a:lvl6pPr marL="457090" algn="ctr" defTabSz="457090" rtl="0" fontAlgn="base">
        <a:spcBef>
          <a:spcPct val="0"/>
        </a:spcBef>
        <a:spcAft>
          <a:spcPct val="0"/>
        </a:spcAft>
        <a:defRPr sz="4400">
          <a:solidFill>
            <a:schemeClr val="tx1"/>
          </a:solidFill>
          <a:latin typeface="Calibri" pitchFamily="-1" charset="0"/>
          <a:ea typeface="ＭＳ Ｐゴシック" pitchFamily="-1" charset="-128"/>
          <a:cs typeface="ＭＳ Ｐゴシック" pitchFamily="-1" charset="-128"/>
        </a:defRPr>
      </a:lvl6pPr>
      <a:lvl7pPr marL="914180" algn="ctr" defTabSz="457090" rtl="0" fontAlgn="base">
        <a:spcBef>
          <a:spcPct val="0"/>
        </a:spcBef>
        <a:spcAft>
          <a:spcPct val="0"/>
        </a:spcAft>
        <a:defRPr sz="4400">
          <a:solidFill>
            <a:schemeClr val="tx1"/>
          </a:solidFill>
          <a:latin typeface="Calibri" pitchFamily="-1" charset="0"/>
          <a:ea typeface="ＭＳ Ｐゴシック" pitchFamily="-1" charset="-128"/>
          <a:cs typeface="ＭＳ Ｐゴシック" pitchFamily="-1" charset="-128"/>
        </a:defRPr>
      </a:lvl7pPr>
      <a:lvl8pPr marL="1371270" algn="ctr" defTabSz="457090" rtl="0" fontAlgn="base">
        <a:spcBef>
          <a:spcPct val="0"/>
        </a:spcBef>
        <a:spcAft>
          <a:spcPct val="0"/>
        </a:spcAft>
        <a:defRPr sz="4400">
          <a:solidFill>
            <a:schemeClr val="tx1"/>
          </a:solidFill>
          <a:latin typeface="Calibri" pitchFamily="-1" charset="0"/>
          <a:ea typeface="ＭＳ Ｐゴシック" pitchFamily="-1" charset="-128"/>
          <a:cs typeface="ＭＳ Ｐゴシック" pitchFamily="-1" charset="-128"/>
        </a:defRPr>
      </a:lvl8pPr>
      <a:lvl9pPr marL="1828361" algn="ctr" defTabSz="457090" rtl="0" fontAlgn="base">
        <a:spcBef>
          <a:spcPct val="0"/>
        </a:spcBef>
        <a:spcAft>
          <a:spcPct val="0"/>
        </a:spcAft>
        <a:defRPr sz="4400">
          <a:solidFill>
            <a:schemeClr val="tx1"/>
          </a:solidFill>
          <a:latin typeface="Calibri" pitchFamily="-1" charset="0"/>
          <a:ea typeface="ＭＳ Ｐゴシック" pitchFamily="-1" charset="-128"/>
          <a:cs typeface="ＭＳ Ｐゴシック" pitchFamily="-1" charset="-128"/>
        </a:defRPr>
      </a:lvl9pPr>
    </p:titleStyle>
    <p:bodyStyle>
      <a:lvl1pPr marL="341313" indent="-341313" algn="l" defTabSz="455613" rtl="0" eaLnBrk="0" fontAlgn="base" hangingPunct="0">
        <a:spcBef>
          <a:spcPct val="20000"/>
        </a:spcBef>
        <a:spcAft>
          <a:spcPct val="0"/>
        </a:spcAft>
        <a:buFont typeface="Arial" charset="0"/>
        <a:buChar char="•"/>
        <a:defRPr sz="3200" kern="1200">
          <a:solidFill>
            <a:schemeClr val="tx1"/>
          </a:solidFill>
          <a:latin typeface="+mn-lt"/>
          <a:ea typeface="ＭＳ Ｐゴシック" pitchFamily="-1" charset="-128"/>
          <a:cs typeface="ＭＳ Ｐゴシック" pitchFamily="-1" charset="-128"/>
        </a:defRPr>
      </a:lvl1pPr>
      <a:lvl2pPr marL="741363" indent="-284163" algn="l" defTabSz="455613" rtl="0" eaLnBrk="0" fontAlgn="base" hangingPunct="0">
        <a:spcBef>
          <a:spcPct val="20000"/>
        </a:spcBef>
        <a:spcAft>
          <a:spcPct val="0"/>
        </a:spcAft>
        <a:buFont typeface="Arial" charset="0"/>
        <a:buChar char="–"/>
        <a:defRPr sz="2800" kern="1200">
          <a:solidFill>
            <a:schemeClr val="tx1"/>
          </a:solidFill>
          <a:latin typeface="+mn-lt"/>
          <a:ea typeface="ＭＳ Ｐゴシック" pitchFamily="-1" charset="-128"/>
          <a:cs typeface="+mn-cs"/>
        </a:defRPr>
      </a:lvl2pPr>
      <a:lvl3pPr marL="1141413" indent="-227013" algn="l" defTabSz="455613" rtl="0" eaLnBrk="0" fontAlgn="base" hangingPunct="0">
        <a:spcBef>
          <a:spcPct val="20000"/>
        </a:spcBef>
        <a:spcAft>
          <a:spcPct val="0"/>
        </a:spcAft>
        <a:buFont typeface="Arial" charset="0"/>
        <a:buChar char="•"/>
        <a:defRPr sz="2400" kern="1200">
          <a:solidFill>
            <a:schemeClr val="tx1"/>
          </a:solidFill>
          <a:latin typeface="+mn-lt"/>
          <a:ea typeface="ＭＳ Ｐゴシック" pitchFamily="-1" charset="-128"/>
          <a:cs typeface="+mn-cs"/>
        </a:defRPr>
      </a:lvl3pPr>
      <a:lvl4pPr marL="1598613" indent="-227013" algn="l" defTabSz="455613" rtl="0" eaLnBrk="0" fontAlgn="base" hangingPunct="0">
        <a:spcBef>
          <a:spcPct val="20000"/>
        </a:spcBef>
        <a:spcAft>
          <a:spcPct val="0"/>
        </a:spcAft>
        <a:buFont typeface="Arial" charset="0"/>
        <a:buChar char="–"/>
        <a:defRPr sz="2000" kern="1200">
          <a:solidFill>
            <a:schemeClr val="tx1"/>
          </a:solidFill>
          <a:latin typeface="+mn-lt"/>
          <a:ea typeface="ＭＳ Ｐゴシック" pitchFamily="-1" charset="-128"/>
          <a:cs typeface="+mn-cs"/>
        </a:defRPr>
      </a:lvl4pPr>
      <a:lvl5pPr marL="2055813" indent="-227013" algn="l" defTabSz="455613" rtl="0" eaLnBrk="0" fontAlgn="base" hangingPunct="0">
        <a:spcBef>
          <a:spcPct val="20000"/>
        </a:spcBef>
        <a:spcAft>
          <a:spcPct val="0"/>
        </a:spcAft>
        <a:buFont typeface="Arial" charset="0"/>
        <a:buChar char="»"/>
        <a:defRPr sz="2000" kern="1200">
          <a:solidFill>
            <a:schemeClr val="tx1"/>
          </a:solidFill>
          <a:latin typeface="+mn-lt"/>
          <a:ea typeface="ＭＳ Ｐゴシック" pitchFamily="-1" charset="-128"/>
          <a:cs typeface="+mn-cs"/>
        </a:defRPr>
      </a:lvl5pPr>
      <a:lvl6pPr marL="2513996" indent="-228545" algn="l" defTabSz="457090" rtl="0" eaLnBrk="1" latinLnBrk="0" hangingPunct="1">
        <a:spcBef>
          <a:spcPct val="20000"/>
        </a:spcBef>
        <a:buFont typeface="Arial"/>
        <a:buChar char="•"/>
        <a:defRPr sz="2000" kern="1200">
          <a:solidFill>
            <a:schemeClr val="tx1"/>
          </a:solidFill>
          <a:latin typeface="+mn-lt"/>
          <a:ea typeface="+mn-ea"/>
          <a:cs typeface="+mn-cs"/>
        </a:defRPr>
      </a:lvl6pPr>
      <a:lvl7pPr marL="2971086" indent="-228545" algn="l" defTabSz="457090" rtl="0" eaLnBrk="1" latinLnBrk="0" hangingPunct="1">
        <a:spcBef>
          <a:spcPct val="20000"/>
        </a:spcBef>
        <a:buFont typeface="Arial"/>
        <a:buChar char="•"/>
        <a:defRPr sz="2000" kern="1200">
          <a:solidFill>
            <a:schemeClr val="tx1"/>
          </a:solidFill>
          <a:latin typeface="+mn-lt"/>
          <a:ea typeface="+mn-ea"/>
          <a:cs typeface="+mn-cs"/>
        </a:defRPr>
      </a:lvl7pPr>
      <a:lvl8pPr marL="3428178" indent="-228545" algn="l" defTabSz="457090" rtl="0" eaLnBrk="1" latinLnBrk="0" hangingPunct="1">
        <a:spcBef>
          <a:spcPct val="20000"/>
        </a:spcBef>
        <a:buFont typeface="Arial"/>
        <a:buChar char="•"/>
        <a:defRPr sz="2000" kern="1200">
          <a:solidFill>
            <a:schemeClr val="tx1"/>
          </a:solidFill>
          <a:latin typeface="+mn-lt"/>
          <a:ea typeface="+mn-ea"/>
          <a:cs typeface="+mn-cs"/>
        </a:defRPr>
      </a:lvl8pPr>
      <a:lvl9pPr marL="3885268" indent="-228545" algn="l" defTabSz="45709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090" rtl="0" eaLnBrk="1" latinLnBrk="0" hangingPunct="1">
        <a:defRPr sz="1800" kern="1200">
          <a:solidFill>
            <a:schemeClr val="tx1"/>
          </a:solidFill>
          <a:latin typeface="+mn-lt"/>
          <a:ea typeface="+mn-ea"/>
          <a:cs typeface="+mn-cs"/>
        </a:defRPr>
      </a:lvl1pPr>
      <a:lvl2pPr marL="457090" algn="l" defTabSz="457090" rtl="0" eaLnBrk="1" latinLnBrk="0" hangingPunct="1">
        <a:defRPr sz="1800" kern="1200">
          <a:solidFill>
            <a:schemeClr val="tx1"/>
          </a:solidFill>
          <a:latin typeface="+mn-lt"/>
          <a:ea typeface="+mn-ea"/>
          <a:cs typeface="+mn-cs"/>
        </a:defRPr>
      </a:lvl2pPr>
      <a:lvl3pPr marL="914180" algn="l" defTabSz="457090" rtl="0" eaLnBrk="1" latinLnBrk="0" hangingPunct="1">
        <a:defRPr sz="1800" kern="1200">
          <a:solidFill>
            <a:schemeClr val="tx1"/>
          </a:solidFill>
          <a:latin typeface="+mn-lt"/>
          <a:ea typeface="+mn-ea"/>
          <a:cs typeface="+mn-cs"/>
        </a:defRPr>
      </a:lvl3pPr>
      <a:lvl4pPr marL="1371270" algn="l" defTabSz="457090" rtl="0" eaLnBrk="1" latinLnBrk="0" hangingPunct="1">
        <a:defRPr sz="1800" kern="1200">
          <a:solidFill>
            <a:schemeClr val="tx1"/>
          </a:solidFill>
          <a:latin typeface="+mn-lt"/>
          <a:ea typeface="+mn-ea"/>
          <a:cs typeface="+mn-cs"/>
        </a:defRPr>
      </a:lvl4pPr>
      <a:lvl5pPr marL="1828361" algn="l" defTabSz="457090" rtl="0" eaLnBrk="1" latinLnBrk="0" hangingPunct="1">
        <a:defRPr sz="1800" kern="1200">
          <a:solidFill>
            <a:schemeClr val="tx1"/>
          </a:solidFill>
          <a:latin typeface="+mn-lt"/>
          <a:ea typeface="+mn-ea"/>
          <a:cs typeface="+mn-cs"/>
        </a:defRPr>
      </a:lvl5pPr>
      <a:lvl6pPr marL="2285451" algn="l" defTabSz="457090" rtl="0" eaLnBrk="1" latinLnBrk="0" hangingPunct="1">
        <a:defRPr sz="1800" kern="1200">
          <a:solidFill>
            <a:schemeClr val="tx1"/>
          </a:solidFill>
          <a:latin typeface="+mn-lt"/>
          <a:ea typeface="+mn-ea"/>
          <a:cs typeface="+mn-cs"/>
        </a:defRPr>
      </a:lvl6pPr>
      <a:lvl7pPr marL="2742542" algn="l" defTabSz="457090" rtl="0" eaLnBrk="1" latinLnBrk="0" hangingPunct="1">
        <a:defRPr sz="1800" kern="1200">
          <a:solidFill>
            <a:schemeClr val="tx1"/>
          </a:solidFill>
          <a:latin typeface="+mn-lt"/>
          <a:ea typeface="+mn-ea"/>
          <a:cs typeface="+mn-cs"/>
        </a:defRPr>
      </a:lvl7pPr>
      <a:lvl8pPr marL="3199632" algn="l" defTabSz="457090" rtl="0" eaLnBrk="1" latinLnBrk="0" hangingPunct="1">
        <a:defRPr sz="1800" kern="1200">
          <a:solidFill>
            <a:schemeClr val="tx1"/>
          </a:solidFill>
          <a:latin typeface="+mn-lt"/>
          <a:ea typeface="+mn-ea"/>
          <a:cs typeface="+mn-cs"/>
        </a:defRPr>
      </a:lvl8pPr>
      <a:lvl9pPr marL="3656722" algn="l" defTabSz="457090" rtl="0" eaLnBrk="1" latinLnBrk="0" hangingPunct="1">
        <a:defRPr sz="180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cSld>
    <p:bg>
      <p:bgPr>
        <a:blipFill dpi="0" rotWithShape="1">
          <a:blip r:embed="rId16"/>
          <a:srcRect/>
          <a:stretch>
            <a:fillRect/>
          </a:stretch>
        </a:blipFill>
        <a:effectLst/>
      </p:bgPr>
    </p:bg>
    <p:spTree>
      <p:nvGrpSpPr>
        <p:cNvPr id="1" name=""/>
        <p:cNvGrpSpPr/>
        <p:nvPr/>
      </p:nvGrpSpPr>
      <p:grpSpPr>
        <a:xfrm>
          <a:off x="0" y="0"/>
          <a:ext cx="0" cy="0"/>
          <a:chOff x="0" y="0"/>
          <a:chExt cx="0" cy="0"/>
        </a:xfrm>
      </p:grpSpPr>
      <p:sp>
        <p:nvSpPr>
          <p:cNvPr id="1026" name="Tijdelijke aanduiding voor titel 1"/>
          <p:cNvSpPr>
            <a:spLocks noGrp="1"/>
          </p:cNvSpPr>
          <p:nvPr>
            <p:ph type="title"/>
          </p:nvPr>
        </p:nvSpPr>
        <p:spPr bwMode="auto">
          <a:xfrm>
            <a:off x="1260000" y="270000"/>
            <a:ext cx="7426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nl-NL" dirty="0"/>
              <a:t>Titelstijl van model bewerken</a:t>
            </a:r>
          </a:p>
        </p:txBody>
      </p:sp>
      <p:sp>
        <p:nvSpPr>
          <p:cNvPr id="1027" name="Tijdelijke aanduiding voor tekst 2"/>
          <p:cNvSpPr>
            <a:spLocks noGrp="1"/>
          </p:cNvSpPr>
          <p:nvPr>
            <p:ph type="body" idx="1"/>
          </p:nvPr>
        </p:nvSpPr>
        <p:spPr bwMode="auto">
          <a:xfrm>
            <a:off x="1260000" y="1440000"/>
            <a:ext cx="7426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Tree>
    <p:extLst>
      <p:ext uri="{BB962C8B-B14F-4D97-AF65-F5344CB8AC3E}">
        <p14:creationId xmlns:p14="http://schemas.microsoft.com/office/powerpoint/2010/main" val="122239630"/>
      </p:ext>
    </p:extLst>
  </p:cSld>
  <p:clrMap bg1="lt1" tx1="dk1" bg2="lt2" tx2="dk2" accent1="accent1" accent2="accent2" accent3="accent3" accent4="accent4" accent5="accent5" accent6="accent6" hlink="hlink" folHlink="folHlink"/>
  <p:sldLayoutIdLst>
    <p:sldLayoutId id="2147484184" r:id="rId1"/>
    <p:sldLayoutId id="2147484185" r:id="rId2"/>
    <p:sldLayoutId id="2147484186" r:id="rId3"/>
    <p:sldLayoutId id="2147484187" r:id="rId4"/>
    <p:sldLayoutId id="2147484188" r:id="rId5"/>
    <p:sldLayoutId id="2147484189" r:id="rId6"/>
    <p:sldLayoutId id="2147484190" r:id="rId7"/>
    <p:sldLayoutId id="2147484191" r:id="rId8"/>
    <p:sldLayoutId id="2147484192" r:id="rId9"/>
    <p:sldLayoutId id="2147484193" r:id="rId10"/>
    <p:sldLayoutId id="2147484194" r:id="rId11"/>
    <p:sldLayoutId id="2147484195" r:id="rId12"/>
    <p:sldLayoutId id="2147484196" r:id="rId13"/>
    <p:sldLayoutId id="2147484198" r:id="rId14"/>
  </p:sldLayoutIdLst>
  <p:txStyles>
    <p:titleStyle>
      <a:lvl1pPr algn="l" defTabSz="457200" rtl="0" eaLnBrk="1" fontAlgn="base" hangingPunct="1">
        <a:spcBef>
          <a:spcPct val="0"/>
        </a:spcBef>
        <a:spcAft>
          <a:spcPct val="0"/>
        </a:spcAft>
        <a:defRPr sz="3600" kern="1200">
          <a:solidFill>
            <a:srgbClr val="960051"/>
          </a:solidFill>
          <a:latin typeface="Museo Slab 500"/>
          <a:ea typeface="ＭＳ Ｐゴシック" charset="0"/>
          <a:cs typeface="Museo Slab 500"/>
        </a:defRPr>
      </a:lvl1pPr>
      <a:lvl2pPr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2pPr>
      <a:lvl3pPr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3pPr>
      <a:lvl4pPr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4pPr>
      <a:lvl5pPr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9pPr>
    </p:titleStyle>
    <p:bodyStyle>
      <a:lvl1pPr marL="342900" indent="-342900" algn="l" defTabSz="457200" rtl="0" eaLnBrk="1" fontAlgn="base" hangingPunct="1">
        <a:spcBef>
          <a:spcPct val="20000"/>
        </a:spcBef>
        <a:spcAft>
          <a:spcPct val="0"/>
        </a:spcAft>
        <a:buFont typeface="Arial" charset="0"/>
        <a:buChar char="•"/>
        <a:defRPr sz="2400" kern="1200">
          <a:solidFill>
            <a:schemeClr val="tx1">
              <a:lumMod val="75000"/>
              <a:lumOff val="25000"/>
            </a:schemeClr>
          </a:solidFill>
          <a:latin typeface="Museo Slab 500"/>
          <a:ea typeface="ＭＳ Ｐゴシック" charset="0"/>
          <a:cs typeface="Museo Slab 500"/>
        </a:defRPr>
      </a:lvl1pPr>
      <a:lvl2pPr marL="742950" indent="-285750" algn="l" defTabSz="457200" rtl="0" eaLnBrk="1" fontAlgn="base" hangingPunct="1">
        <a:spcBef>
          <a:spcPct val="20000"/>
        </a:spcBef>
        <a:spcAft>
          <a:spcPct val="0"/>
        </a:spcAft>
        <a:buFont typeface="Arial" charset="0"/>
        <a:buChar char="–"/>
        <a:defRPr sz="2000" kern="1200">
          <a:solidFill>
            <a:schemeClr val="tx1">
              <a:lumMod val="75000"/>
              <a:lumOff val="25000"/>
            </a:schemeClr>
          </a:solidFill>
          <a:latin typeface="Museo Slab 500"/>
          <a:ea typeface="ＭＳ Ｐゴシック" charset="0"/>
          <a:cs typeface="Museo Slab 500"/>
        </a:defRPr>
      </a:lvl2pPr>
      <a:lvl3pPr marL="1143000" indent="-228600" algn="l" defTabSz="457200" rtl="0" eaLnBrk="1" fontAlgn="base" hangingPunct="1">
        <a:spcBef>
          <a:spcPct val="20000"/>
        </a:spcBef>
        <a:spcAft>
          <a:spcPct val="0"/>
        </a:spcAft>
        <a:buFont typeface="Arial" charset="0"/>
        <a:buChar char="•"/>
        <a:defRPr sz="1800" kern="1200">
          <a:solidFill>
            <a:schemeClr val="tx1">
              <a:lumMod val="75000"/>
              <a:lumOff val="25000"/>
            </a:schemeClr>
          </a:solidFill>
          <a:latin typeface="Museo Slab 500"/>
          <a:ea typeface="ＭＳ Ｐゴシック" charset="0"/>
          <a:cs typeface="Museo Slab 500"/>
        </a:defRPr>
      </a:lvl3pPr>
      <a:lvl4pPr marL="1600200" indent="-228600" algn="l" defTabSz="457200" rtl="0" eaLnBrk="1" fontAlgn="base" hangingPunct="1">
        <a:spcBef>
          <a:spcPct val="20000"/>
        </a:spcBef>
        <a:spcAft>
          <a:spcPct val="0"/>
        </a:spcAft>
        <a:buFont typeface="Arial" charset="0"/>
        <a:buChar char="–"/>
        <a:defRPr sz="1800" kern="1200">
          <a:solidFill>
            <a:schemeClr val="tx1">
              <a:lumMod val="75000"/>
              <a:lumOff val="25000"/>
            </a:schemeClr>
          </a:solidFill>
          <a:latin typeface="Museo Slab 500"/>
          <a:ea typeface="ＭＳ Ｐゴシック" charset="0"/>
          <a:cs typeface="Museo Slab 500"/>
        </a:defRPr>
      </a:lvl4pPr>
      <a:lvl5pPr marL="2057400" indent="-228600" algn="l" defTabSz="457200" rtl="0" eaLnBrk="1" fontAlgn="base" hangingPunct="1">
        <a:spcBef>
          <a:spcPct val="20000"/>
        </a:spcBef>
        <a:spcAft>
          <a:spcPct val="0"/>
        </a:spcAft>
        <a:buFont typeface="Arial" charset="0"/>
        <a:buChar char="»"/>
        <a:defRPr sz="1800" kern="1200">
          <a:solidFill>
            <a:schemeClr val="tx1">
              <a:lumMod val="75000"/>
              <a:lumOff val="25000"/>
            </a:schemeClr>
          </a:solidFill>
          <a:latin typeface="Museo Slab 500"/>
          <a:ea typeface="ＭＳ Ｐゴシック" charset="0"/>
          <a:cs typeface="Museo Slab 50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nl-NL"/>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413" name="Rectangle 13"/>
          <p:cNvSpPr>
            <a:spLocks noChangeArrowheads="1"/>
          </p:cNvSpPr>
          <p:nvPr userDrawn="1"/>
        </p:nvSpPr>
        <p:spPr bwMode="auto">
          <a:xfrm>
            <a:off x="0" y="3044841"/>
            <a:ext cx="9144000" cy="3813175"/>
          </a:xfrm>
          <a:prstGeom prst="rect">
            <a:avLst/>
          </a:prstGeom>
          <a:gradFill rotWithShape="1">
            <a:gsLst>
              <a:gs pos="0">
                <a:schemeClr val="bg1"/>
              </a:gs>
              <a:gs pos="100000">
                <a:srgbClr val="CFCFCF"/>
              </a:gs>
            </a:gsLst>
            <a:lin ang="5400000" scaled="1"/>
          </a:gradFill>
          <a:ln w="9525">
            <a:noFill/>
            <a:miter lim="800000"/>
            <a:headEnd/>
            <a:tailEnd/>
          </a:ln>
          <a:effectLst/>
        </p:spPr>
        <p:txBody>
          <a:bodyPr wrap="none" lIns="107250" tIns="53625" rIns="107250" bIns="53625" anchor="ctr"/>
          <a:lstStyle/>
          <a:p>
            <a:pPr algn="ctr" fontAlgn="base">
              <a:spcBef>
                <a:spcPct val="0"/>
              </a:spcBef>
              <a:spcAft>
                <a:spcPct val="0"/>
              </a:spcAft>
              <a:defRPr/>
            </a:pPr>
            <a:endParaRPr lang="nl-NL" sz="2100" dirty="0">
              <a:solidFill>
                <a:srgbClr val="000000"/>
              </a:solidFill>
              <a:latin typeface="Arial"/>
              <a:ea typeface="ＭＳ Ｐゴシック" charset="0"/>
              <a:cs typeface="Arial" charset="0"/>
            </a:endParaRPr>
          </a:p>
        </p:txBody>
      </p:sp>
    </p:spTree>
    <p:extLst>
      <p:ext uri="{BB962C8B-B14F-4D97-AF65-F5344CB8AC3E}">
        <p14:creationId xmlns:p14="http://schemas.microsoft.com/office/powerpoint/2010/main" val="2442443588"/>
      </p:ext>
    </p:extLst>
  </p:cSld>
  <p:clrMap bg1="lt1" tx1="dk1" bg2="lt2" tx2="dk2" accent1="accent1" accent2="accent2" accent3="accent3" accent4="accent4" accent5="accent5" accent6="accent6" hlink="hlink" folHlink="folHlink"/>
  <p:sldLayoutIdLst>
    <p:sldLayoutId id="2147484200" r:id="rId1"/>
    <p:sldLayoutId id="2147484201" r:id="rId2"/>
    <p:sldLayoutId id="2147484202" r:id="rId3"/>
  </p:sldLayoutIdLst>
  <p:timing>
    <p:tnLst>
      <p:par>
        <p:cTn xmlns:p14="http://schemas.microsoft.com/office/powerpoint/2010/main" id="1" dur="indefinite" restart="never" nodeType="tmRoot"/>
      </p:par>
    </p:tnLst>
  </p:timing>
  <p:hf sldNum="0" hdr="0" ftr="0"/>
  <p:txStyles>
    <p:titleStyle>
      <a:lvl1pPr algn="l" rtl="0" eaLnBrk="0" fontAlgn="base" hangingPunct="0">
        <a:spcBef>
          <a:spcPct val="0"/>
        </a:spcBef>
        <a:spcAft>
          <a:spcPct val="0"/>
        </a:spcAft>
        <a:defRPr sz="4200" b="1" i="1">
          <a:solidFill>
            <a:srgbClr val="20B4B4"/>
          </a:solidFill>
          <a:latin typeface="+mj-lt"/>
          <a:ea typeface="ＭＳ Ｐゴシック" charset="-128"/>
          <a:cs typeface="ＭＳ Ｐゴシック" charset="-128"/>
        </a:defRPr>
      </a:lvl1pPr>
      <a:lvl2pPr algn="l" rtl="0" eaLnBrk="0" fontAlgn="base" hangingPunct="0">
        <a:spcBef>
          <a:spcPct val="0"/>
        </a:spcBef>
        <a:spcAft>
          <a:spcPct val="0"/>
        </a:spcAft>
        <a:defRPr sz="4200" b="1" i="1">
          <a:solidFill>
            <a:srgbClr val="20B4B4"/>
          </a:solidFill>
          <a:latin typeface="Arial" charset="0"/>
          <a:ea typeface="ＭＳ Ｐゴシック" charset="-128"/>
          <a:cs typeface="ＭＳ Ｐゴシック" charset="-128"/>
        </a:defRPr>
      </a:lvl2pPr>
      <a:lvl3pPr algn="l" rtl="0" eaLnBrk="0" fontAlgn="base" hangingPunct="0">
        <a:spcBef>
          <a:spcPct val="0"/>
        </a:spcBef>
        <a:spcAft>
          <a:spcPct val="0"/>
        </a:spcAft>
        <a:defRPr sz="4200" b="1" i="1">
          <a:solidFill>
            <a:srgbClr val="20B4B4"/>
          </a:solidFill>
          <a:latin typeface="Arial" charset="0"/>
          <a:ea typeface="ＭＳ Ｐゴシック" charset="-128"/>
          <a:cs typeface="ＭＳ Ｐゴシック" charset="-128"/>
        </a:defRPr>
      </a:lvl3pPr>
      <a:lvl4pPr algn="l" rtl="0" eaLnBrk="0" fontAlgn="base" hangingPunct="0">
        <a:spcBef>
          <a:spcPct val="0"/>
        </a:spcBef>
        <a:spcAft>
          <a:spcPct val="0"/>
        </a:spcAft>
        <a:defRPr sz="4200" b="1" i="1">
          <a:solidFill>
            <a:srgbClr val="20B4B4"/>
          </a:solidFill>
          <a:latin typeface="Arial" charset="0"/>
          <a:ea typeface="ＭＳ Ｐゴシック" charset="-128"/>
          <a:cs typeface="ＭＳ Ｐゴシック" charset="-128"/>
        </a:defRPr>
      </a:lvl4pPr>
      <a:lvl5pPr algn="l" rtl="0" eaLnBrk="0" fontAlgn="base" hangingPunct="0">
        <a:spcBef>
          <a:spcPct val="0"/>
        </a:spcBef>
        <a:spcAft>
          <a:spcPct val="0"/>
        </a:spcAft>
        <a:defRPr sz="4200" b="1" i="1">
          <a:solidFill>
            <a:srgbClr val="20B4B4"/>
          </a:solidFill>
          <a:latin typeface="Arial" charset="0"/>
          <a:ea typeface="ＭＳ Ｐゴシック" charset="-128"/>
          <a:cs typeface="ＭＳ Ｐゴシック" charset="-128"/>
        </a:defRPr>
      </a:lvl5pPr>
      <a:lvl6pPr marL="536250" algn="l" rtl="0" fontAlgn="base">
        <a:spcBef>
          <a:spcPct val="0"/>
        </a:spcBef>
        <a:spcAft>
          <a:spcPct val="0"/>
        </a:spcAft>
        <a:defRPr sz="4200" b="1" i="1">
          <a:solidFill>
            <a:srgbClr val="20B4B4"/>
          </a:solidFill>
          <a:latin typeface="Arial" charset="0"/>
        </a:defRPr>
      </a:lvl6pPr>
      <a:lvl7pPr marL="1072500" algn="l" rtl="0" fontAlgn="base">
        <a:spcBef>
          <a:spcPct val="0"/>
        </a:spcBef>
        <a:spcAft>
          <a:spcPct val="0"/>
        </a:spcAft>
        <a:defRPr sz="4200" b="1" i="1">
          <a:solidFill>
            <a:srgbClr val="20B4B4"/>
          </a:solidFill>
          <a:latin typeface="Arial" charset="0"/>
        </a:defRPr>
      </a:lvl7pPr>
      <a:lvl8pPr marL="1608750" algn="l" rtl="0" fontAlgn="base">
        <a:spcBef>
          <a:spcPct val="0"/>
        </a:spcBef>
        <a:spcAft>
          <a:spcPct val="0"/>
        </a:spcAft>
        <a:defRPr sz="4200" b="1" i="1">
          <a:solidFill>
            <a:srgbClr val="20B4B4"/>
          </a:solidFill>
          <a:latin typeface="Arial" charset="0"/>
        </a:defRPr>
      </a:lvl8pPr>
      <a:lvl9pPr marL="2145000" algn="l" rtl="0" fontAlgn="base">
        <a:spcBef>
          <a:spcPct val="0"/>
        </a:spcBef>
        <a:spcAft>
          <a:spcPct val="0"/>
        </a:spcAft>
        <a:defRPr sz="4200" b="1" i="1">
          <a:solidFill>
            <a:srgbClr val="20B4B4"/>
          </a:solidFill>
          <a:latin typeface="Arial" charset="0"/>
        </a:defRPr>
      </a:lvl9pPr>
    </p:titleStyle>
    <p:bodyStyle>
      <a:lvl1pPr marL="401638" indent="-401638" algn="l" rtl="0" eaLnBrk="0" fontAlgn="base" hangingPunct="0">
        <a:spcBef>
          <a:spcPct val="20000"/>
        </a:spcBef>
        <a:spcAft>
          <a:spcPct val="0"/>
        </a:spcAft>
        <a:buChar char="•"/>
        <a:defRPr sz="3800">
          <a:solidFill>
            <a:schemeClr val="tx1"/>
          </a:solidFill>
          <a:latin typeface="+mn-lt"/>
          <a:ea typeface="ＭＳ Ｐゴシック" charset="-128"/>
          <a:cs typeface="ＭＳ Ｐゴシック" charset="-128"/>
        </a:defRPr>
      </a:lvl1pPr>
      <a:lvl2pPr marL="869950" indent="-334963" algn="l" rtl="0" eaLnBrk="0" fontAlgn="base" hangingPunct="0">
        <a:spcBef>
          <a:spcPct val="20000"/>
        </a:spcBef>
        <a:spcAft>
          <a:spcPct val="0"/>
        </a:spcAft>
        <a:buChar char="–"/>
        <a:defRPr sz="3300">
          <a:solidFill>
            <a:schemeClr val="tx1"/>
          </a:solidFill>
          <a:latin typeface="+mn-lt"/>
          <a:ea typeface="ＭＳ Ｐゴシック" charset="-128"/>
        </a:defRPr>
      </a:lvl2pPr>
      <a:lvl3pPr marL="1339850" indent="-266700" algn="l" rtl="0" eaLnBrk="0" fontAlgn="base" hangingPunct="0">
        <a:spcBef>
          <a:spcPct val="20000"/>
        </a:spcBef>
        <a:spcAft>
          <a:spcPct val="0"/>
        </a:spcAft>
        <a:buChar char="•"/>
        <a:defRPr sz="2800">
          <a:solidFill>
            <a:schemeClr val="tx1"/>
          </a:solidFill>
          <a:latin typeface="+mn-lt"/>
          <a:ea typeface="ＭＳ Ｐゴシック" charset="-128"/>
        </a:defRPr>
      </a:lvl3pPr>
      <a:lvl4pPr marL="1876425" indent="-266700" algn="l" rtl="0" eaLnBrk="0" fontAlgn="base" hangingPunct="0">
        <a:spcBef>
          <a:spcPct val="20000"/>
        </a:spcBef>
        <a:spcAft>
          <a:spcPct val="0"/>
        </a:spcAft>
        <a:buChar char="–"/>
        <a:defRPr sz="2300">
          <a:solidFill>
            <a:schemeClr val="tx1"/>
          </a:solidFill>
          <a:latin typeface="+mn-lt"/>
          <a:ea typeface="ＭＳ Ｐゴシック" charset="-128"/>
        </a:defRPr>
      </a:lvl4pPr>
      <a:lvl5pPr marL="2413000" indent="-266700" algn="l" rtl="0" eaLnBrk="0" fontAlgn="base" hangingPunct="0">
        <a:spcBef>
          <a:spcPct val="20000"/>
        </a:spcBef>
        <a:spcAft>
          <a:spcPct val="0"/>
        </a:spcAft>
        <a:buChar char="»"/>
        <a:defRPr sz="2300">
          <a:solidFill>
            <a:schemeClr val="tx1"/>
          </a:solidFill>
          <a:latin typeface="+mn-lt"/>
          <a:ea typeface="ＭＳ Ｐゴシック" charset="-128"/>
        </a:defRPr>
      </a:lvl5pPr>
      <a:lvl6pPr marL="2949374" indent="-268125" algn="l" rtl="0" fontAlgn="base">
        <a:spcBef>
          <a:spcPct val="20000"/>
        </a:spcBef>
        <a:spcAft>
          <a:spcPct val="0"/>
        </a:spcAft>
        <a:buChar char="»"/>
        <a:defRPr sz="2300">
          <a:solidFill>
            <a:schemeClr val="tx1"/>
          </a:solidFill>
          <a:latin typeface="+mn-lt"/>
        </a:defRPr>
      </a:lvl6pPr>
      <a:lvl7pPr marL="3485624" indent="-268125" algn="l" rtl="0" fontAlgn="base">
        <a:spcBef>
          <a:spcPct val="20000"/>
        </a:spcBef>
        <a:spcAft>
          <a:spcPct val="0"/>
        </a:spcAft>
        <a:buChar char="»"/>
        <a:defRPr sz="2300">
          <a:solidFill>
            <a:schemeClr val="tx1"/>
          </a:solidFill>
          <a:latin typeface="+mn-lt"/>
        </a:defRPr>
      </a:lvl7pPr>
      <a:lvl8pPr marL="4021874" indent="-268125" algn="l" rtl="0" fontAlgn="base">
        <a:spcBef>
          <a:spcPct val="20000"/>
        </a:spcBef>
        <a:spcAft>
          <a:spcPct val="0"/>
        </a:spcAft>
        <a:buChar char="»"/>
        <a:defRPr sz="2300">
          <a:solidFill>
            <a:schemeClr val="tx1"/>
          </a:solidFill>
          <a:latin typeface="+mn-lt"/>
        </a:defRPr>
      </a:lvl8pPr>
      <a:lvl9pPr marL="4558124" indent="-268125" algn="l" rtl="0" fontAlgn="base">
        <a:spcBef>
          <a:spcPct val="20000"/>
        </a:spcBef>
        <a:spcAft>
          <a:spcPct val="0"/>
        </a:spcAft>
        <a:buChar char="»"/>
        <a:defRPr sz="2300">
          <a:solidFill>
            <a:schemeClr val="tx1"/>
          </a:solidFill>
          <a:latin typeface="+mn-lt"/>
        </a:defRPr>
      </a:lvl9pPr>
    </p:bodyStyle>
    <p:otherStyle>
      <a:defPPr>
        <a:defRPr lang="nl-NL"/>
      </a:defPPr>
      <a:lvl1pPr marL="0" algn="l" defTabSz="1072500" rtl="0" eaLnBrk="1" latinLnBrk="0" hangingPunct="1">
        <a:defRPr sz="2100" kern="1200">
          <a:solidFill>
            <a:schemeClr val="tx1"/>
          </a:solidFill>
          <a:latin typeface="+mn-lt"/>
          <a:ea typeface="+mn-ea"/>
          <a:cs typeface="+mn-cs"/>
        </a:defRPr>
      </a:lvl1pPr>
      <a:lvl2pPr marL="536250" algn="l" defTabSz="1072500" rtl="0" eaLnBrk="1" latinLnBrk="0" hangingPunct="1">
        <a:defRPr sz="2100" kern="1200">
          <a:solidFill>
            <a:schemeClr val="tx1"/>
          </a:solidFill>
          <a:latin typeface="+mn-lt"/>
          <a:ea typeface="+mn-ea"/>
          <a:cs typeface="+mn-cs"/>
        </a:defRPr>
      </a:lvl2pPr>
      <a:lvl3pPr marL="1072500" algn="l" defTabSz="1072500" rtl="0" eaLnBrk="1" latinLnBrk="0" hangingPunct="1">
        <a:defRPr sz="2100" kern="1200">
          <a:solidFill>
            <a:schemeClr val="tx1"/>
          </a:solidFill>
          <a:latin typeface="+mn-lt"/>
          <a:ea typeface="+mn-ea"/>
          <a:cs typeface="+mn-cs"/>
        </a:defRPr>
      </a:lvl3pPr>
      <a:lvl4pPr marL="1608750" algn="l" defTabSz="1072500" rtl="0" eaLnBrk="1" latinLnBrk="0" hangingPunct="1">
        <a:defRPr sz="2100" kern="1200">
          <a:solidFill>
            <a:schemeClr val="tx1"/>
          </a:solidFill>
          <a:latin typeface="+mn-lt"/>
          <a:ea typeface="+mn-ea"/>
          <a:cs typeface="+mn-cs"/>
        </a:defRPr>
      </a:lvl4pPr>
      <a:lvl5pPr marL="2145000" algn="l" defTabSz="1072500" rtl="0" eaLnBrk="1" latinLnBrk="0" hangingPunct="1">
        <a:defRPr sz="2100" kern="1200">
          <a:solidFill>
            <a:schemeClr val="tx1"/>
          </a:solidFill>
          <a:latin typeface="+mn-lt"/>
          <a:ea typeface="+mn-ea"/>
          <a:cs typeface="+mn-cs"/>
        </a:defRPr>
      </a:lvl5pPr>
      <a:lvl6pPr marL="2681249" algn="l" defTabSz="1072500" rtl="0" eaLnBrk="1" latinLnBrk="0" hangingPunct="1">
        <a:defRPr sz="2100" kern="1200">
          <a:solidFill>
            <a:schemeClr val="tx1"/>
          </a:solidFill>
          <a:latin typeface="+mn-lt"/>
          <a:ea typeface="+mn-ea"/>
          <a:cs typeface="+mn-cs"/>
        </a:defRPr>
      </a:lvl6pPr>
      <a:lvl7pPr marL="3217499" algn="l" defTabSz="1072500" rtl="0" eaLnBrk="1" latinLnBrk="0" hangingPunct="1">
        <a:defRPr sz="2100" kern="1200">
          <a:solidFill>
            <a:schemeClr val="tx1"/>
          </a:solidFill>
          <a:latin typeface="+mn-lt"/>
          <a:ea typeface="+mn-ea"/>
          <a:cs typeface="+mn-cs"/>
        </a:defRPr>
      </a:lvl7pPr>
      <a:lvl8pPr marL="3753749" algn="l" defTabSz="1072500" rtl="0" eaLnBrk="1" latinLnBrk="0" hangingPunct="1">
        <a:defRPr sz="2100" kern="1200">
          <a:solidFill>
            <a:schemeClr val="tx1"/>
          </a:solidFill>
          <a:latin typeface="+mn-lt"/>
          <a:ea typeface="+mn-ea"/>
          <a:cs typeface="+mn-cs"/>
        </a:defRPr>
      </a:lvl8pPr>
      <a:lvl9pPr marL="4289999" algn="l" defTabSz="1072500" rtl="0" eaLnBrk="1" latinLnBrk="0" hangingPunct="1">
        <a:defRPr sz="2100" kern="1200">
          <a:solidFill>
            <a:schemeClr val="tx1"/>
          </a:solidFill>
          <a:latin typeface="+mn-lt"/>
          <a:ea typeface="+mn-ea"/>
          <a:cs typeface="+mn-cs"/>
        </a:defRPr>
      </a:lvl9pPr>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6082" name="Tijdelijke aanduiding voor titel 1"/>
          <p:cNvSpPr>
            <a:spLocks noGrp="1"/>
          </p:cNvSpPr>
          <p:nvPr>
            <p:ph type="title"/>
          </p:nvPr>
        </p:nvSpPr>
        <p:spPr bwMode="auto">
          <a:xfrm>
            <a:off x="457200" y="274639"/>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18" tIns="45710" rIns="91418" bIns="45710" numCol="1" anchor="ctr" anchorCtr="0" compatLnSpc="1">
            <a:prstTxWarp prst="textNoShape">
              <a:avLst/>
            </a:prstTxWarp>
          </a:bodyPr>
          <a:lstStyle/>
          <a:p>
            <a:pPr lvl="0"/>
            <a:r>
              <a:rPr lang="nl-NL"/>
              <a:t>Klik om de stijl te bewerken</a:t>
            </a:r>
          </a:p>
        </p:txBody>
      </p:sp>
      <p:sp>
        <p:nvSpPr>
          <p:cNvPr id="46083" name="Tijdelijke aanduiding voor tekst 2"/>
          <p:cNvSpPr>
            <a:spLocks noGrp="1"/>
          </p:cNvSpPr>
          <p:nvPr>
            <p:ph type="body" idx="1"/>
          </p:nvPr>
        </p:nvSpPr>
        <p:spPr bwMode="auto">
          <a:xfrm>
            <a:off x="457200" y="1600205"/>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18" tIns="45710" rIns="91418" bIns="45710" numCol="1" anchor="t" anchorCtr="0" compatLnSpc="1">
            <a:prstTxWarp prst="textNoShape">
              <a:avLst/>
            </a:prstTxWarp>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2"/>
          </p:nvPr>
        </p:nvSpPr>
        <p:spPr>
          <a:xfrm>
            <a:off x="457200" y="6356352"/>
            <a:ext cx="2133600" cy="365125"/>
          </a:xfrm>
          <a:prstGeom prst="rect">
            <a:avLst/>
          </a:prstGeom>
        </p:spPr>
        <p:txBody>
          <a:bodyPr vert="horz" wrap="square" lIns="91418" tIns="45710" rIns="91418" bIns="45710" numCol="1" anchor="ctr" anchorCtr="0" compatLnSpc="1">
            <a:prstTxWarp prst="textNoShape">
              <a:avLst/>
            </a:prstTxWarp>
          </a:bodyPr>
          <a:lstStyle>
            <a:lvl1pPr>
              <a:defRPr sz="1200">
                <a:solidFill>
                  <a:srgbClr val="FFFFFF"/>
                </a:solidFill>
                <a:latin typeface="Calibri" charset="0"/>
              </a:defRPr>
            </a:lvl1pPr>
          </a:lstStyle>
          <a:p>
            <a:pPr fontAlgn="base">
              <a:spcBef>
                <a:spcPct val="0"/>
              </a:spcBef>
              <a:spcAft>
                <a:spcPct val="0"/>
              </a:spcAft>
            </a:pPr>
            <a:fld id="{ECEBBC95-F233-0345-88F6-AD3EAAD6259C}" type="datetime1">
              <a:rPr lang="nl-NL" smtClean="0">
                <a:ea typeface="ＭＳ Ｐゴシック" charset="0"/>
                <a:cs typeface="ＭＳ Ｐゴシック" charset="0"/>
              </a:rPr>
              <a:pPr fontAlgn="base">
                <a:spcBef>
                  <a:spcPct val="0"/>
                </a:spcBef>
                <a:spcAft>
                  <a:spcPct val="0"/>
                </a:spcAft>
              </a:pPr>
              <a:t>11-05-14</a:t>
            </a:fld>
            <a:endParaRPr lang="nl-NL" smtClean="0">
              <a:ea typeface="ＭＳ Ｐゴシック" charset="0"/>
              <a:cs typeface="ＭＳ Ｐゴシック" charset="0"/>
            </a:endParaRPr>
          </a:p>
        </p:txBody>
      </p:sp>
      <p:sp>
        <p:nvSpPr>
          <p:cNvPr id="5" name="Tijdelijke aanduiding voor voettekst 4"/>
          <p:cNvSpPr>
            <a:spLocks noGrp="1"/>
          </p:cNvSpPr>
          <p:nvPr>
            <p:ph type="ftr" sz="quarter" idx="3"/>
          </p:nvPr>
        </p:nvSpPr>
        <p:spPr>
          <a:xfrm>
            <a:off x="3124200" y="6356352"/>
            <a:ext cx="2895600" cy="365125"/>
          </a:xfrm>
          <a:prstGeom prst="rect">
            <a:avLst/>
          </a:prstGeom>
        </p:spPr>
        <p:txBody>
          <a:bodyPr vert="horz" lIns="91418" tIns="45710" rIns="91418" bIns="45710" rtlCol="0" anchor="ctr"/>
          <a:lstStyle>
            <a:lvl1pPr algn="ctr" fontAlgn="auto">
              <a:spcBef>
                <a:spcPts val="0"/>
              </a:spcBef>
              <a:spcAft>
                <a:spcPts val="0"/>
              </a:spcAft>
              <a:defRPr sz="1200">
                <a:solidFill>
                  <a:prstClr val="white">
                    <a:tint val="75000"/>
                  </a:prstClr>
                </a:solidFill>
                <a:latin typeface="+mn-lt"/>
                <a:ea typeface="+mn-ea"/>
                <a:cs typeface="+mn-cs"/>
              </a:defRPr>
            </a:lvl1pPr>
          </a:lstStyle>
          <a:p>
            <a:pPr>
              <a:defRPr/>
            </a:pPr>
            <a:endParaRPr lang="nl-NL">
              <a:latin typeface="Calibri"/>
            </a:endParaRPr>
          </a:p>
        </p:txBody>
      </p:sp>
      <p:sp>
        <p:nvSpPr>
          <p:cNvPr id="6" name="Tijdelijke aanduiding voor dianummer 5"/>
          <p:cNvSpPr>
            <a:spLocks noGrp="1"/>
          </p:cNvSpPr>
          <p:nvPr>
            <p:ph type="sldNum" sz="quarter" idx="4"/>
          </p:nvPr>
        </p:nvSpPr>
        <p:spPr>
          <a:xfrm>
            <a:off x="6553200" y="6356352"/>
            <a:ext cx="2133600" cy="365125"/>
          </a:xfrm>
          <a:prstGeom prst="rect">
            <a:avLst/>
          </a:prstGeom>
        </p:spPr>
        <p:txBody>
          <a:bodyPr vert="horz" wrap="square" lIns="91418" tIns="45710" rIns="91418" bIns="45710" numCol="1" anchor="ctr" anchorCtr="0" compatLnSpc="1">
            <a:prstTxWarp prst="textNoShape">
              <a:avLst/>
            </a:prstTxWarp>
          </a:bodyPr>
          <a:lstStyle>
            <a:lvl1pPr algn="r">
              <a:defRPr sz="1200">
                <a:solidFill>
                  <a:srgbClr val="FFFFFF"/>
                </a:solidFill>
                <a:latin typeface="Calibri" charset="0"/>
              </a:defRPr>
            </a:lvl1pPr>
          </a:lstStyle>
          <a:p>
            <a:pPr fontAlgn="base">
              <a:spcBef>
                <a:spcPct val="0"/>
              </a:spcBef>
              <a:spcAft>
                <a:spcPct val="0"/>
              </a:spcAft>
            </a:pPr>
            <a:fld id="{F1D4A1E7-3798-8446-8EA1-34FF7211A729}" type="slidenum">
              <a:rPr lang="nl-NL" smtClean="0">
                <a:ea typeface="ＭＳ Ｐゴシック" charset="0"/>
                <a:cs typeface="ＭＳ Ｐゴシック" charset="0"/>
              </a:rPr>
              <a:pPr fontAlgn="base">
                <a:spcBef>
                  <a:spcPct val="0"/>
                </a:spcBef>
                <a:spcAft>
                  <a:spcPct val="0"/>
                </a:spcAft>
              </a:pPr>
              <a:t>‹nr.›</a:t>
            </a:fld>
            <a:endParaRPr lang="nl-NL" smtClean="0">
              <a:ea typeface="ＭＳ Ｐゴシック" charset="0"/>
              <a:cs typeface="ＭＳ Ｐゴシック" charset="0"/>
            </a:endParaRPr>
          </a:p>
        </p:txBody>
      </p:sp>
    </p:spTree>
    <p:extLst>
      <p:ext uri="{BB962C8B-B14F-4D97-AF65-F5344CB8AC3E}">
        <p14:creationId xmlns:p14="http://schemas.microsoft.com/office/powerpoint/2010/main" val="3453792044"/>
      </p:ext>
    </p:extLst>
  </p:cSld>
  <p:clrMap bg1="dk1" tx1="lt1" bg2="dk2" tx2="lt2" accent1="accent1" accent2="accent2" accent3="accent3" accent4="accent4" accent5="accent5" accent6="accent6" hlink="hlink" folHlink="folHlink"/>
  <p:sldLayoutIdLst>
    <p:sldLayoutId id="2147484204" r:id="rId1"/>
  </p:sldLayoutIdLst>
  <p:txStyles>
    <p:titleStyle>
      <a:lvl1pPr algn="ctr" rtl="0" eaLnBrk="0" fontAlgn="base" hangingPunct="0">
        <a:spcBef>
          <a:spcPct val="0"/>
        </a:spcBef>
        <a:spcAft>
          <a:spcPct val="0"/>
        </a:spcAft>
        <a:defRPr sz="4400" kern="1200">
          <a:solidFill>
            <a:schemeClr val="tx1"/>
          </a:solidFill>
          <a:latin typeface="+mj-lt"/>
          <a:ea typeface="ＭＳ Ｐゴシック" pitchFamily="-84" charset="-128"/>
          <a:cs typeface="ＭＳ Ｐゴシック" pitchFamily="-84" charset="-128"/>
        </a:defRPr>
      </a:lvl1pPr>
      <a:lvl2pPr algn="ctr" rtl="0" eaLnBrk="0" fontAlgn="base" hangingPunct="0">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2pPr>
      <a:lvl3pPr algn="ctr" rtl="0" eaLnBrk="0" fontAlgn="base" hangingPunct="0">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3pPr>
      <a:lvl4pPr algn="ctr" rtl="0" eaLnBrk="0" fontAlgn="base" hangingPunct="0">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4pPr>
      <a:lvl5pPr algn="ctr" rtl="0" eaLnBrk="0" fontAlgn="base" hangingPunct="0">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5pPr>
      <a:lvl6pPr marL="457090" algn="ctr" rtl="0" fontAlgn="base">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6pPr>
      <a:lvl7pPr marL="914180" algn="ctr" rtl="0" fontAlgn="base">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7pPr>
      <a:lvl8pPr marL="1371270" algn="ctr" rtl="0" fontAlgn="base">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8pPr>
      <a:lvl9pPr marL="1828361" algn="ctr" rtl="0" fontAlgn="base">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9pPr>
    </p:titleStyle>
    <p:bodyStyle>
      <a:lvl1pPr marL="341313" indent="-341313" algn="l" rtl="0" eaLnBrk="0" fontAlgn="base" hangingPunct="0">
        <a:spcBef>
          <a:spcPct val="20000"/>
        </a:spcBef>
        <a:spcAft>
          <a:spcPct val="0"/>
        </a:spcAft>
        <a:buFont typeface="Arial" charset="0"/>
        <a:buChar char="•"/>
        <a:defRPr sz="3200" kern="1200">
          <a:solidFill>
            <a:schemeClr val="tx1"/>
          </a:solidFill>
          <a:latin typeface="+mn-lt"/>
          <a:ea typeface="ＭＳ Ｐゴシック" pitchFamily="-84" charset="-128"/>
          <a:cs typeface="ＭＳ Ｐゴシック" pitchFamily="-84" charset="-128"/>
        </a:defRPr>
      </a:lvl1pPr>
      <a:lvl2pPr marL="741363" indent="-284163" algn="l" rtl="0" eaLnBrk="0" fontAlgn="base" hangingPunct="0">
        <a:spcBef>
          <a:spcPct val="20000"/>
        </a:spcBef>
        <a:spcAft>
          <a:spcPct val="0"/>
        </a:spcAft>
        <a:buFont typeface="Arial" charset="0"/>
        <a:buChar char="–"/>
        <a:defRPr sz="2800" kern="1200">
          <a:solidFill>
            <a:schemeClr val="tx1"/>
          </a:solidFill>
          <a:latin typeface="+mn-lt"/>
          <a:ea typeface="ＭＳ Ｐゴシック" pitchFamily="-84" charset="-128"/>
          <a:cs typeface="+mn-cs"/>
        </a:defRPr>
      </a:lvl2pPr>
      <a:lvl3pPr marL="1141413" indent="-227013" algn="l" rtl="0" eaLnBrk="0" fontAlgn="base" hangingPunct="0">
        <a:spcBef>
          <a:spcPct val="20000"/>
        </a:spcBef>
        <a:spcAft>
          <a:spcPct val="0"/>
        </a:spcAft>
        <a:buFont typeface="Arial" charset="0"/>
        <a:buChar char="•"/>
        <a:defRPr sz="2400" kern="1200">
          <a:solidFill>
            <a:schemeClr val="tx1"/>
          </a:solidFill>
          <a:latin typeface="+mn-lt"/>
          <a:ea typeface="ＭＳ Ｐゴシック" pitchFamily="-84" charset="-128"/>
          <a:cs typeface="+mn-cs"/>
        </a:defRPr>
      </a:lvl3pPr>
      <a:lvl4pPr marL="1598613" indent="-227013" algn="l" rtl="0" eaLnBrk="0" fontAlgn="base" hangingPunct="0">
        <a:spcBef>
          <a:spcPct val="20000"/>
        </a:spcBef>
        <a:spcAft>
          <a:spcPct val="0"/>
        </a:spcAft>
        <a:buFont typeface="Arial" charset="0"/>
        <a:buChar char="–"/>
        <a:defRPr sz="2000" kern="1200">
          <a:solidFill>
            <a:schemeClr val="tx1"/>
          </a:solidFill>
          <a:latin typeface="+mn-lt"/>
          <a:ea typeface="ＭＳ Ｐゴシック" pitchFamily="-84" charset="-128"/>
          <a:cs typeface="+mn-cs"/>
        </a:defRPr>
      </a:lvl4pPr>
      <a:lvl5pPr marL="2055813" indent="-227013" algn="l" rtl="0" eaLnBrk="0" fontAlgn="base" hangingPunct="0">
        <a:spcBef>
          <a:spcPct val="20000"/>
        </a:spcBef>
        <a:spcAft>
          <a:spcPct val="0"/>
        </a:spcAft>
        <a:buFont typeface="Arial" charset="0"/>
        <a:buChar char="»"/>
        <a:defRPr sz="2000" kern="1200">
          <a:solidFill>
            <a:schemeClr val="tx1"/>
          </a:solidFill>
          <a:latin typeface="+mn-lt"/>
          <a:ea typeface="ＭＳ Ｐゴシック" pitchFamily="-84" charset="-128"/>
          <a:cs typeface="+mn-cs"/>
        </a:defRPr>
      </a:lvl5pPr>
      <a:lvl6pPr marL="2513996" indent="-228545" algn="l" defTabSz="91418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086" indent="-228545" algn="l" defTabSz="91418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178" indent="-228545" algn="l" defTabSz="91418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268" indent="-228545" algn="l" defTabSz="91418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NL"/>
      </a:defPPr>
      <a:lvl1pPr marL="0" algn="l" defTabSz="914180" rtl="0" eaLnBrk="1" latinLnBrk="0" hangingPunct="1">
        <a:defRPr sz="1800" kern="1200">
          <a:solidFill>
            <a:schemeClr val="tx1"/>
          </a:solidFill>
          <a:latin typeface="+mn-lt"/>
          <a:ea typeface="+mn-ea"/>
          <a:cs typeface="+mn-cs"/>
        </a:defRPr>
      </a:lvl1pPr>
      <a:lvl2pPr marL="457090" algn="l" defTabSz="914180" rtl="0" eaLnBrk="1" latinLnBrk="0" hangingPunct="1">
        <a:defRPr sz="1800" kern="1200">
          <a:solidFill>
            <a:schemeClr val="tx1"/>
          </a:solidFill>
          <a:latin typeface="+mn-lt"/>
          <a:ea typeface="+mn-ea"/>
          <a:cs typeface="+mn-cs"/>
        </a:defRPr>
      </a:lvl2pPr>
      <a:lvl3pPr marL="914180" algn="l" defTabSz="914180" rtl="0" eaLnBrk="1" latinLnBrk="0" hangingPunct="1">
        <a:defRPr sz="1800" kern="1200">
          <a:solidFill>
            <a:schemeClr val="tx1"/>
          </a:solidFill>
          <a:latin typeface="+mn-lt"/>
          <a:ea typeface="+mn-ea"/>
          <a:cs typeface="+mn-cs"/>
        </a:defRPr>
      </a:lvl3pPr>
      <a:lvl4pPr marL="1371270" algn="l" defTabSz="914180" rtl="0" eaLnBrk="1" latinLnBrk="0" hangingPunct="1">
        <a:defRPr sz="1800" kern="1200">
          <a:solidFill>
            <a:schemeClr val="tx1"/>
          </a:solidFill>
          <a:latin typeface="+mn-lt"/>
          <a:ea typeface="+mn-ea"/>
          <a:cs typeface="+mn-cs"/>
        </a:defRPr>
      </a:lvl4pPr>
      <a:lvl5pPr marL="1828361" algn="l" defTabSz="914180" rtl="0" eaLnBrk="1" latinLnBrk="0" hangingPunct="1">
        <a:defRPr sz="1800" kern="1200">
          <a:solidFill>
            <a:schemeClr val="tx1"/>
          </a:solidFill>
          <a:latin typeface="+mn-lt"/>
          <a:ea typeface="+mn-ea"/>
          <a:cs typeface="+mn-cs"/>
        </a:defRPr>
      </a:lvl5pPr>
      <a:lvl6pPr marL="2285451" algn="l" defTabSz="914180" rtl="0" eaLnBrk="1" latinLnBrk="0" hangingPunct="1">
        <a:defRPr sz="1800" kern="1200">
          <a:solidFill>
            <a:schemeClr val="tx1"/>
          </a:solidFill>
          <a:latin typeface="+mn-lt"/>
          <a:ea typeface="+mn-ea"/>
          <a:cs typeface="+mn-cs"/>
        </a:defRPr>
      </a:lvl6pPr>
      <a:lvl7pPr marL="2742542" algn="l" defTabSz="914180" rtl="0" eaLnBrk="1" latinLnBrk="0" hangingPunct="1">
        <a:defRPr sz="1800" kern="1200">
          <a:solidFill>
            <a:schemeClr val="tx1"/>
          </a:solidFill>
          <a:latin typeface="+mn-lt"/>
          <a:ea typeface="+mn-ea"/>
          <a:cs typeface="+mn-cs"/>
        </a:defRPr>
      </a:lvl7pPr>
      <a:lvl8pPr marL="3199632" algn="l" defTabSz="914180" rtl="0" eaLnBrk="1" latinLnBrk="0" hangingPunct="1">
        <a:defRPr sz="1800" kern="1200">
          <a:solidFill>
            <a:schemeClr val="tx1"/>
          </a:solidFill>
          <a:latin typeface="+mn-lt"/>
          <a:ea typeface="+mn-ea"/>
          <a:cs typeface="+mn-cs"/>
        </a:defRPr>
      </a:lvl8pPr>
      <a:lvl9pPr marL="3656722" algn="l" defTabSz="914180" rtl="0" eaLnBrk="1" latinLnBrk="0" hangingPunct="1">
        <a:defRPr sz="1800" kern="1200">
          <a:solidFill>
            <a:schemeClr val="tx1"/>
          </a:solidFill>
          <a:latin typeface="+mn-lt"/>
          <a:ea typeface="+mn-ea"/>
          <a:cs typeface="+mn-cs"/>
        </a:defRPr>
      </a:lvl9pPr>
    </p:otherStyle>
  </p:txStyles>
</p:sldMaster>
</file>

<file path=ppt/slideMasters/slideMaster3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9698"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18" tIns="45710" rIns="91418" bIns="45710" numCol="1" anchor="ctr" anchorCtr="0" compatLnSpc="1">
            <a:prstTxWarp prst="textNoShape">
              <a:avLst/>
            </a:prstTxWarp>
          </a:bodyPr>
          <a:lstStyle/>
          <a:p>
            <a:pPr lvl="0"/>
            <a:r>
              <a:rPr lang="en-US"/>
              <a:t>Click to edit Master title style</a:t>
            </a:r>
            <a:endParaRPr lang="nl-NL"/>
          </a:p>
        </p:txBody>
      </p:sp>
      <p:sp>
        <p:nvSpPr>
          <p:cNvPr id="29699" name="Text Placeholder 2"/>
          <p:cNvSpPr>
            <a:spLocks noGrp="1"/>
          </p:cNvSpPr>
          <p:nvPr>
            <p:ph type="body" idx="1"/>
          </p:nvPr>
        </p:nvSpPr>
        <p:spPr bwMode="auto">
          <a:xfrm>
            <a:off x="457200" y="1600202"/>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18" tIns="45710" rIns="91418" bIns="4571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4" name="Date Placeholder 3"/>
          <p:cNvSpPr>
            <a:spLocks noGrp="1"/>
          </p:cNvSpPr>
          <p:nvPr>
            <p:ph type="dt" sz="half" idx="2"/>
          </p:nvPr>
        </p:nvSpPr>
        <p:spPr>
          <a:xfrm>
            <a:off x="457200" y="6356352"/>
            <a:ext cx="2133600" cy="365125"/>
          </a:xfrm>
          <a:prstGeom prst="rect">
            <a:avLst/>
          </a:prstGeom>
        </p:spPr>
        <p:txBody>
          <a:bodyPr vert="horz" wrap="square" lIns="91418" tIns="45710" rIns="91418" bIns="45710" numCol="1" anchor="ctr" anchorCtr="0" compatLnSpc="1">
            <a:prstTxWarp prst="textNoShape">
              <a:avLst/>
            </a:prstTxWarp>
          </a:bodyPr>
          <a:lstStyle>
            <a:lvl1pPr>
              <a:defRPr sz="1200">
                <a:solidFill>
                  <a:srgbClr val="898989"/>
                </a:solidFill>
              </a:defRPr>
            </a:lvl1pPr>
          </a:lstStyle>
          <a:p>
            <a:pPr fontAlgn="base">
              <a:spcBef>
                <a:spcPct val="0"/>
              </a:spcBef>
              <a:spcAft>
                <a:spcPct val="0"/>
              </a:spcAft>
            </a:pPr>
            <a:fld id="{354836E8-F414-9E49-A877-1025CFECC2EC}" type="datetime1">
              <a:rPr lang="en-US" smtClean="0">
                <a:latin typeface="Arial" charset="0"/>
                <a:ea typeface="ＭＳ Ｐゴシック" charset="0"/>
                <a:cs typeface="ＭＳ Ｐゴシック" charset="0"/>
              </a:rPr>
              <a:pPr fontAlgn="base">
                <a:spcBef>
                  <a:spcPct val="0"/>
                </a:spcBef>
                <a:spcAft>
                  <a:spcPct val="0"/>
                </a:spcAft>
              </a:pPr>
              <a:t>11-05-14</a:t>
            </a:fld>
            <a:endParaRPr lang="nl-NL" smtClean="0">
              <a:latin typeface="Arial" charset="0"/>
              <a:ea typeface="ＭＳ Ｐゴシック" charset="0"/>
              <a:cs typeface="ＭＳ Ｐゴシック" charset="0"/>
            </a:endParaRPr>
          </a:p>
        </p:txBody>
      </p:sp>
      <p:sp>
        <p:nvSpPr>
          <p:cNvPr id="5" name="Footer Placeholder 4"/>
          <p:cNvSpPr>
            <a:spLocks noGrp="1"/>
          </p:cNvSpPr>
          <p:nvPr>
            <p:ph type="ftr" sz="quarter" idx="3"/>
          </p:nvPr>
        </p:nvSpPr>
        <p:spPr>
          <a:xfrm>
            <a:off x="3124200" y="6356352"/>
            <a:ext cx="2895600" cy="365125"/>
          </a:xfrm>
          <a:prstGeom prst="rect">
            <a:avLst/>
          </a:prstGeom>
        </p:spPr>
        <p:txBody>
          <a:bodyPr vert="horz" lIns="91418" tIns="45710" rIns="91418" bIns="45710" rtlCol="0" anchor="ctr"/>
          <a:lstStyle>
            <a:lvl1pPr algn="ctr">
              <a:defRPr sz="1200">
                <a:solidFill>
                  <a:prstClr val="black">
                    <a:tint val="75000"/>
                  </a:prstClr>
                </a:solidFill>
                <a:latin typeface="Arial" charset="0"/>
                <a:ea typeface="+mn-ea"/>
                <a:cs typeface="+mn-cs"/>
              </a:defRPr>
            </a:lvl1pPr>
          </a:lstStyle>
          <a:p>
            <a:pPr fontAlgn="base">
              <a:spcBef>
                <a:spcPct val="0"/>
              </a:spcBef>
              <a:spcAft>
                <a:spcPct val="0"/>
              </a:spcAft>
              <a:defRPr/>
            </a:pPr>
            <a:endParaRPr lang="nl-NL"/>
          </a:p>
        </p:txBody>
      </p:sp>
      <p:sp>
        <p:nvSpPr>
          <p:cNvPr id="6" name="Slide Number Placeholder 5"/>
          <p:cNvSpPr>
            <a:spLocks noGrp="1"/>
          </p:cNvSpPr>
          <p:nvPr>
            <p:ph type="sldNum" sz="quarter" idx="4"/>
          </p:nvPr>
        </p:nvSpPr>
        <p:spPr>
          <a:xfrm>
            <a:off x="6553200" y="6356352"/>
            <a:ext cx="2133600" cy="365125"/>
          </a:xfrm>
          <a:prstGeom prst="rect">
            <a:avLst/>
          </a:prstGeom>
        </p:spPr>
        <p:txBody>
          <a:bodyPr vert="horz" wrap="square" lIns="91418" tIns="45710" rIns="91418" bIns="45710" numCol="1" anchor="ctr" anchorCtr="0" compatLnSpc="1">
            <a:prstTxWarp prst="textNoShape">
              <a:avLst/>
            </a:prstTxWarp>
          </a:bodyPr>
          <a:lstStyle>
            <a:lvl1pPr algn="r">
              <a:defRPr sz="1200">
                <a:solidFill>
                  <a:srgbClr val="898989"/>
                </a:solidFill>
              </a:defRPr>
            </a:lvl1pPr>
          </a:lstStyle>
          <a:p>
            <a:pPr fontAlgn="base">
              <a:spcBef>
                <a:spcPct val="0"/>
              </a:spcBef>
              <a:spcAft>
                <a:spcPct val="0"/>
              </a:spcAft>
            </a:pPr>
            <a:fld id="{6EC22664-7362-744A-AAD5-2459123855C8}" type="slidenum">
              <a:rPr lang="nl-NL" smtClean="0">
                <a:latin typeface="Arial" charset="0"/>
                <a:ea typeface="ＭＳ Ｐゴシック" charset="0"/>
                <a:cs typeface="ＭＳ Ｐゴシック" charset="0"/>
              </a:rPr>
              <a:pPr fontAlgn="base">
                <a:spcBef>
                  <a:spcPct val="0"/>
                </a:spcBef>
                <a:spcAft>
                  <a:spcPct val="0"/>
                </a:spcAft>
              </a:pPr>
              <a:t>‹nr.›</a:t>
            </a:fld>
            <a:endParaRPr lang="nl-NL" smtClean="0">
              <a:latin typeface="Arial" charset="0"/>
              <a:ea typeface="ＭＳ Ｐゴシック" charset="0"/>
              <a:cs typeface="ＭＳ Ｐゴシック" charset="0"/>
            </a:endParaRPr>
          </a:p>
        </p:txBody>
      </p:sp>
    </p:spTree>
    <p:extLst>
      <p:ext uri="{BB962C8B-B14F-4D97-AF65-F5344CB8AC3E}">
        <p14:creationId xmlns:p14="http://schemas.microsoft.com/office/powerpoint/2010/main" val="114328686"/>
      </p:ext>
    </p:extLst>
  </p:cSld>
  <p:clrMap bg1="lt1" tx1="dk1" bg2="lt2" tx2="dk2" accent1="accent1" accent2="accent2" accent3="accent3" accent4="accent4" accent5="accent5" accent6="accent6" hlink="hlink" folHlink="folHlink"/>
  <p:sldLayoutIdLst>
    <p:sldLayoutId id="2147484206" r:id="rId1"/>
    <p:sldLayoutId id="2147484207" r:id="rId2"/>
  </p:sldLayoutIdLst>
  <p:txStyles>
    <p:titleStyle>
      <a:lvl1pPr algn="ctr" defTabSz="455613" rtl="0" eaLnBrk="0" fontAlgn="base" hangingPunct="0">
        <a:spcBef>
          <a:spcPct val="0"/>
        </a:spcBef>
        <a:spcAft>
          <a:spcPct val="0"/>
        </a:spcAft>
        <a:defRPr sz="4400" kern="1200">
          <a:solidFill>
            <a:schemeClr val="tx1"/>
          </a:solidFill>
          <a:latin typeface="+mj-lt"/>
          <a:ea typeface="ＭＳ Ｐゴシック" pitchFamily="-1" charset="-128"/>
          <a:cs typeface="ＭＳ Ｐゴシック" pitchFamily="-1" charset="-128"/>
        </a:defRPr>
      </a:lvl1pPr>
      <a:lvl2pPr algn="ctr" defTabSz="455613" rtl="0" eaLnBrk="0" fontAlgn="base" hangingPunct="0">
        <a:spcBef>
          <a:spcPct val="0"/>
        </a:spcBef>
        <a:spcAft>
          <a:spcPct val="0"/>
        </a:spcAft>
        <a:defRPr sz="4400">
          <a:solidFill>
            <a:schemeClr val="tx1"/>
          </a:solidFill>
          <a:latin typeface="Calibri" pitchFamily="-1" charset="0"/>
          <a:ea typeface="ＭＳ Ｐゴシック" pitchFamily="-1" charset="-128"/>
          <a:cs typeface="ＭＳ Ｐゴシック" pitchFamily="-1" charset="-128"/>
        </a:defRPr>
      </a:lvl2pPr>
      <a:lvl3pPr algn="ctr" defTabSz="455613" rtl="0" eaLnBrk="0" fontAlgn="base" hangingPunct="0">
        <a:spcBef>
          <a:spcPct val="0"/>
        </a:spcBef>
        <a:spcAft>
          <a:spcPct val="0"/>
        </a:spcAft>
        <a:defRPr sz="4400">
          <a:solidFill>
            <a:schemeClr val="tx1"/>
          </a:solidFill>
          <a:latin typeface="Calibri" pitchFamily="-1" charset="0"/>
          <a:ea typeface="ＭＳ Ｐゴシック" pitchFamily="-1" charset="-128"/>
          <a:cs typeface="ＭＳ Ｐゴシック" pitchFamily="-1" charset="-128"/>
        </a:defRPr>
      </a:lvl3pPr>
      <a:lvl4pPr algn="ctr" defTabSz="455613" rtl="0" eaLnBrk="0" fontAlgn="base" hangingPunct="0">
        <a:spcBef>
          <a:spcPct val="0"/>
        </a:spcBef>
        <a:spcAft>
          <a:spcPct val="0"/>
        </a:spcAft>
        <a:defRPr sz="4400">
          <a:solidFill>
            <a:schemeClr val="tx1"/>
          </a:solidFill>
          <a:latin typeface="Calibri" pitchFamily="-1" charset="0"/>
          <a:ea typeface="ＭＳ Ｐゴシック" pitchFamily="-1" charset="-128"/>
          <a:cs typeface="ＭＳ Ｐゴシック" pitchFamily="-1" charset="-128"/>
        </a:defRPr>
      </a:lvl4pPr>
      <a:lvl5pPr algn="ctr" defTabSz="455613" rtl="0" eaLnBrk="0" fontAlgn="base" hangingPunct="0">
        <a:spcBef>
          <a:spcPct val="0"/>
        </a:spcBef>
        <a:spcAft>
          <a:spcPct val="0"/>
        </a:spcAft>
        <a:defRPr sz="4400">
          <a:solidFill>
            <a:schemeClr val="tx1"/>
          </a:solidFill>
          <a:latin typeface="Calibri" pitchFamily="-1" charset="0"/>
          <a:ea typeface="ＭＳ Ｐゴシック" pitchFamily="-1" charset="-128"/>
          <a:cs typeface="ＭＳ Ｐゴシック" pitchFamily="-1" charset="-128"/>
        </a:defRPr>
      </a:lvl5pPr>
      <a:lvl6pPr marL="457090" algn="ctr" defTabSz="457090" rtl="0" fontAlgn="base">
        <a:spcBef>
          <a:spcPct val="0"/>
        </a:spcBef>
        <a:spcAft>
          <a:spcPct val="0"/>
        </a:spcAft>
        <a:defRPr sz="4400">
          <a:solidFill>
            <a:schemeClr val="tx1"/>
          </a:solidFill>
          <a:latin typeface="Calibri" pitchFamily="-1" charset="0"/>
          <a:ea typeface="ＭＳ Ｐゴシック" pitchFamily="-1" charset="-128"/>
          <a:cs typeface="ＭＳ Ｐゴシック" pitchFamily="-1" charset="-128"/>
        </a:defRPr>
      </a:lvl6pPr>
      <a:lvl7pPr marL="914180" algn="ctr" defTabSz="457090" rtl="0" fontAlgn="base">
        <a:spcBef>
          <a:spcPct val="0"/>
        </a:spcBef>
        <a:spcAft>
          <a:spcPct val="0"/>
        </a:spcAft>
        <a:defRPr sz="4400">
          <a:solidFill>
            <a:schemeClr val="tx1"/>
          </a:solidFill>
          <a:latin typeface="Calibri" pitchFamily="-1" charset="0"/>
          <a:ea typeface="ＭＳ Ｐゴシック" pitchFamily="-1" charset="-128"/>
          <a:cs typeface="ＭＳ Ｐゴシック" pitchFamily="-1" charset="-128"/>
        </a:defRPr>
      </a:lvl7pPr>
      <a:lvl8pPr marL="1371270" algn="ctr" defTabSz="457090" rtl="0" fontAlgn="base">
        <a:spcBef>
          <a:spcPct val="0"/>
        </a:spcBef>
        <a:spcAft>
          <a:spcPct val="0"/>
        </a:spcAft>
        <a:defRPr sz="4400">
          <a:solidFill>
            <a:schemeClr val="tx1"/>
          </a:solidFill>
          <a:latin typeface="Calibri" pitchFamily="-1" charset="0"/>
          <a:ea typeface="ＭＳ Ｐゴシック" pitchFamily="-1" charset="-128"/>
          <a:cs typeface="ＭＳ Ｐゴシック" pitchFamily="-1" charset="-128"/>
        </a:defRPr>
      </a:lvl8pPr>
      <a:lvl9pPr marL="1828361" algn="ctr" defTabSz="457090" rtl="0" fontAlgn="base">
        <a:spcBef>
          <a:spcPct val="0"/>
        </a:spcBef>
        <a:spcAft>
          <a:spcPct val="0"/>
        </a:spcAft>
        <a:defRPr sz="4400">
          <a:solidFill>
            <a:schemeClr val="tx1"/>
          </a:solidFill>
          <a:latin typeface="Calibri" pitchFamily="-1" charset="0"/>
          <a:ea typeface="ＭＳ Ｐゴシック" pitchFamily="-1" charset="-128"/>
          <a:cs typeface="ＭＳ Ｐゴシック" pitchFamily="-1" charset="-128"/>
        </a:defRPr>
      </a:lvl9pPr>
    </p:titleStyle>
    <p:bodyStyle>
      <a:lvl1pPr marL="341313" indent="-341313" algn="l" defTabSz="455613" rtl="0" eaLnBrk="0" fontAlgn="base" hangingPunct="0">
        <a:spcBef>
          <a:spcPct val="20000"/>
        </a:spcBef>
        <a:spcAft>
          <a:spcPct val="0"/>
        </a:spcAft>
        <a:buFont typeface="Arial" charset="0"/>
        <a:buChar char="•"/>
        <a:defRPr sz="3200" kern="1200">
          <a:solidFill>
            <a:schemeClr val="tx1"/>
          </a:solidFill>
          <a:latin typeface="+mn-lt"/>
          <a:ea typeface="ＭＳ Ｐゴシック" pitchFamily="-1" charset="-128"/>
          <a:cs typeface="ＭＳ Ｐゴシック" pitchFamily="-1" charset="-128"/>
        </a:defRPr>
      </a:lvl1pPr>
      <a:lvl2pPr marL="741363" indent="-284163" algn="l" defTabSz="455613" rtl="0" eaLnBrk="0" fontAlgn="base" hangingPunct="0">
        <a:spcBef>
          <a:spcPct val="20000"/>
        </a:spcBef>
        <a:spcAft>
          <a:spcPct val="0"/>
        </a:spcAft>
        <a:buFont typeface="Arial" charset="0"/>
        <a:buChar char="–"/>
        <a:defRPr sz="2800" kern="1200">
          <a:solidFill>
            <a:schemeClr val="tx1"/>
          </a:solidFill>
          <a:latin typeface="+mn-lt"/>
          <a:ea typeface="ＭＳ Ｐゴシック" pitchFamily="-1" charset="-128"/>
          <a:cs typeface="+mn-cs"/>
        </a:defRPr>
      </a:lvl2pPr>
      <a:lvl3pPr marL="1141413" indent="-227013" algn="l" defTabSz="455613" rtl="0" eaLnBrk="0" fontAlgn="base" hangingPunct="0">
        <a:spcBef>
          <a:spcPct val="20000"/>
        </a:spcBef>
        <a:spcAft>
          <a:spcPct val="0"/>
        </a:spcAft>
        <a:buFont typeface="Arial" charset="0"/>
        <a:buChar char="•"/>
        <a:defRPr sz="2400" kern="1200">
          <a:solidFill>
            <a:schemeClr val="tx1"/>
          </a:solidFill>
          <a:latin typeface="+mn-lt"/>
          <a:ea typeface="ＭＳ Ｐゴシック" pitchFamily="-1" charset="-128"/>
          <a:cs typeface="+mn-cs"/>
        </a:defRPr>
      </a:lvl3pPr>
      <a:lvl4pPr marL="1598613" indent="-227013" algn="l" defTabSz="455613" rtl="0" eaLnBrk="0" fontAlgn="base" hangingPunct="0">
        <a:spcBef>
          <a:spcPct val="20000"/>
        </a:spcBef>
        <a:spcAft>
          <a:spcPct val="0"/>
        </a:spcAft>
        <a:buFont typeface="Arial" charset="0"/>
        <a:buChar char="–"/>
        <a:defRPr sz="2000" kern="1200">
          <a:solidFill>
            <a:schemeClr val="tx1"/>
          </a:solidFill>
          <a:latin typeface="+mn-lt"/>
          <a:ea typeface="ＭＳ Ｐゴシック" pitchFamily="-1" charset="-128"/>
          <a:cs typeface="+mn-cs"/>
        </a:defRPr>
      </a:lvl4pPr>
      <a:lvl5pPr marL="2055813" indent="-227013" algn="l" defTabSz="455613" rtl="0" eaLnBrk="0" fontAlgn="base" hangingPunct="0">
        <a:spcBef>
          <a:spcPct val="20000"/>
        </a:spcBef>
        <a:spcAft>
          <a:spcPct val="0"/>
        </a:spcAft>
        <a:buFont typeface="Arial" charset="0"/>
        <a:buChar char="»"/>
        <a:defRPr sz="2000" kern="1200">
          <a:solidFill>
            <a:schemeClr val="tx1"/>
          </a:solidFill>
          <a:latin typeface="+mn-lt"/>
          <a:ea typeface="ＭＳ Ｐゴシック" pitchFamily="-1" charset="-128"/>
          <a:cs typeface="+mn-cs"/>
        </a:defRPr>
      </a:lvl5pPr>
      <a:lvl6pPr marL="2513996" indent="-228545" algn="l" defTabSz="457090" rtl="0" eaLnBrk="1" latinLnBrk="0" hangingPunct="1">
        <a:spcBef>
          <a:spcPct val="20000"/>
        </a:spcBef>
        <a:buFont typeface="Arial"/>
        <a:buChar char="•"/>
        <a:defRPr sz="2000" kern="1200">
          <a:solidFill>
            <a:schemeClr val="tx1"/>
          </a:solidFill>
          <a:latin typeface="+mn-lt"/>
          <a:ea typeface="+mn-ea"/>
          <a:cs typeface="+mn-cs"/>
        </a:defRPr>
      </a:lvl6pPr>
      <a:lvl7pPr marL="2971086" indent="-228545" algn="l" defTabSz="457090" rtl="0" eaLnBrk="1" latinLnBrk="0" hangingPunct="1">
        <a:spcBef>
          <a:spcPct val="20000"/>
        </a:spcBef>
        <a:buFont typeface="Arial"/>
        <a:buChar char="•"/>
        <a:defRPr sz="2000" kern="1200">
          <a:solidFill>
            <a:schemeClr val="tx1"/>
          </a:solidFill>
          <a:latin typeface="+mn-lt"/>
          <a:ea typeface="+mn-ea"/>
          <a:cs typeface="+mn-cs"/>
        </a:defRPr>
      </a:lvl7pPr>
      <a:lvl8pPr marL="3428178" indent="-228545" algn="l" defTabSz="457090" rtl="0" eaLnBrk="1" latinLnBrk="0" hangingPunct="1">
        <a:spcBef>
          <a:spcPct val="20000"/>
        </a:spcBef>
        <a:buFont typeface="Arial"/>
        <a:buChar char="•"/>
        <a:defRPr sz="2000" kern="1200">
          <a:solidFill>
            <a:schemeClr val="tx1"/>
          </a:solidFill>
          <a:latin typeface="+mn-lt"/>
          <a:ea typeface="+mn-ea"/>
          <a:cs typeface="+mn-cs"/>
        </a:defRPr>
      </a:lvl8pPr>
      <a:lvl9pPr marL="3885268" indent="-228545" algn="l" defTabSz="45709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090" rtl="0" eaLnBrk="1" latinLnBrk="0" hangingPunct="1">
        <a:defRPr sz="1800" kern="1200">
          <a:solidFill>
            <a:schemeClr val="tx1"/>
          </a:solidFill>
          <a:latin typeface="+mn-lt"/>
          <a:ea typeface="+mn-ea"/>
          <a:cs typeface="+mn-cs"/>
        </a:defRPr>
      </a:lvl1pPr>
      <a:lvl2pPr marL="457090" algn="l" defTabSz="457090" rtl="0" eaLnBrk="1" latinLnBrk="0" hangingPunct="1">
        <a:defRPr sz="1800" kern="1200">
          <a:solidFill>
            <a:schemeClr val="tx1"/>
          </a:solidFill>
          <a:latin typeface="+mn-lt"/>
          <a:ea typeface="+mn-ea"/>
          <a:cs typeface="+mn-cs"/>
        </a:defRPr>
      </a:lvl2pPr>
      <a:lvl3pPr marL="914180" algn="l" defTabSz="457090" rtl="0" eaLnBrk="1" latinLnBrk="0" hangingPunct="1">
        <a:defRPr sz="1800" kern="1200">
          <a:solidFill>
            <a:schemeClr val="tx1"/>
          </a:solidFill>
          <a:latin typeface="+mn-lt"/>
          <a:ea typeface="+mn-ea"/>
          <a:cs typeface="+mn-cs"/>
        </a:defRPr>
      </a:lvl3pPr>
      <a:lvl4pPr marL="1371270" algn="l" defTabSz="457090" rtl="0" eaLnBrk="1" latinLnBrk="0" hangingPunct="1">
        <a:defRPr sz="1800" kern="1200">
          <a:solidFill>
            <a:schemeClr val="tx1"/>
          </a:solidFill>
          <a:latin typeface="+mn-lt"/>
          <a:ea typeface="+mn-ea"/>
          <a:cs typeface="+mn-cs"/>
        </a:defRPr>
      </a:lvl4pPr>
      <a:lvl5pPr marL="1828361" algn="l" defTabSz="457090" rtl="0" eaLnBrk="1" latinLnBrk="0" hangingPunct="1">
        <a:defRPr sz="1800" kern="1200">
          <a:solidFill>
            <a:schemeClr val="tx1"/>
          </a:solidFill>
          <a:latin typeface="+mn-lt"/>
          <a:ea typeface="+mn-ea"/>
          <a:cs typeface="+mn-cs"/>
        </a:defRPr>
      </a:lvl5pPr>
      <a:lvl6pPr marL="2285451" algn="l" defTabSz="457090" rtl="0" eaLnBrk="1" latinLnBrk="0" hangingPunct="1">
        <a:defRPr sz="1800" kern="1200">
          <a:solidFill>
            <a:schemeClr val="tx1"/>
          </a:solidFill>
          <a:latin typeface="+mn-lt"/>
          <a:ea typeface="+mn-ea"/>
          <a:cs typeface="+mn-cs"/>
        </a:defRPr>
      </a:lvl6pPr>
      <a:lvl7pPr marL="2742542" algn="l" defTabSz="457090" rtl="0" eaLnBrk="1" latinLnBrk="0" hangingPunct="1">
        <a:defRPr sz="1800" kern="1200">
          <a:solidFill>
            <a:schemeClr val="tx1"/>
          </a:solidFill>
          <a:latin typeface="+mn-lt"/>
          <a:ea typeface="+mn-ea"/>
          <a:cs typeface="+mn-cs"/>
        </a:defRPr>
      </a:lvl7pPr>
      <a:lvl8pPr marL="3199632" algn="l" defTabSz="457090" rtl="0" eaLnBrk="1" latinLnBrk="0" hangingPunct="1">
        <a:defRPr sz="1800" kern="1200">
          <a:solidFill>
            <a:schemeClr val="tx1"/>
          </a:solidFill>
          <a:latin typeface="+mn-lt"/>
          <a:ea typeface="+mn-ea"/>
          <a:cs typeface="+mn-cs"/>
        </a:defRPr>
      </a:lvl8pPr>
      <a:lvl9pPr marL="3656722" algn="l" defTabSz="45709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4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 Id="rId3" Type="http://schemas.openxmlformats.org/officeDocument/2006/relationships/image" Target="../media/image7.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 Id="rId3" Type="http://schemas.openxmlformats.org/officeDocument/2006/relationships/image" Target="../media/image8.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9.emf"/></Relationships>
</file>

<file path=ppt/slides/_rels/slide6.xml.rels><?xml version="1.0" encoding="UTF-8" standalone="yes"?>
<Relationships xmlns="http://schemas.openxmlformats.org/package/2006/relationships"><Relationship Id="rId11" Type="http://schemas.openxmlformats.org/officeDocument/2006/relationships/image" Target="../media/image17.jpeg"/><Relationship Id="rId12" Type="http://schemas.openxmlformats.org/officeDocument/2006/relationships/image" Target="../media/image18.png"/><Relationship Id="rId13" Type="http://schemas.openxmlformats.org/officeDocument/2006/relationships/image" Target="../media/image19.jpg"/><Relationship Id="rId1" Type="http://schemas.openxmlformats.org/officeDocument/2006/relationships/slideLayout" Target="../slideLayouts/slideLayout135.xml"/><Relationship Id="rId2" Type="http://schemas.openxmlformats.org/officeDocument/2006/relationships/image" Target="../media/image10.jpg"/><Relationship Id="rId3" Type="http://schemas.openxmlformats.org/officeDocument/2006/relationships/image" Target="../media/image11.png"/><Relationship Id="rId4" Type="http://schemas.microsoft.com/office/2007/relationships/hdphoto" Target="../media/hdphoto1.wdp"/><Relationship Id="rId5" Type="http://schemas.openxmlformats.org/officeDocument/2006/relationships/image" Target="../media/image12.jpg"/><Relationship Id="rId6" Type="http://schemas.openxmlformats.org/officeDocument/2006/relationships/image" Target="../media/image13.JPG"/><Relationship Id="rId7" Type="http://schemas.openxmlformats.org/officeDocument/2006/relationships/image" Target="../media/image14.png"/><Relationship Id="rId8" Type="http://schemas.microsoft.com/office/2007/relationships/hdphoto" Target="../media/hdphoto2.wdp"/><Relationship Id="rId9" Type="http://schemas.openxmlformats.org/officeDocument/2006/relationships/image" Target="../media/image15.PNG"/><Relationship Id="rId10" Type="http://schemas.openxmlformats.org/officeDocument/2006/relationships/image" Target="../media/image16.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5.xml"/><Relationship Id="rId2" Type="http://schemas.openxmlformats.org/officeDocument/2006/relationships/image" Target="../media/image20.em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5.xml"/><Relationship Id="rId2" Type="http://schemas.openxmlformats.org/officeDocument/2006/relationships/image" Target="../media/image21.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 Id="rId3" Type="http://schemas.openxmlformats.org/officeDocument/2006/relationships/image" Target="../media/image2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9.xml"/><Relationship Id="rId2" Type="http://schemas.openxmlformats.org/officeDocument/2006/relationships/notesSlide" Target="../notesSlides/notesSlide5.xml"/><Relationship Id="rId3" Type="http://schemas.openxmlformats.org/officeDocument/2006/relationships/image" Target="../media/image23.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6.xml"/><Relationship Id="rId3" Type="http://schemas.openxmlformats.org/officeDocument/2006/relationships/image" Target="../media/image2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7.xml"/><Relationship Id="rId3" Type="http://schemas.openxmlformats.org/officeDocument/2006/relationships/image" Target="../media/image2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8.xml"/><Relationship Id="rId3" Type="http://schemas.openxmlformats.org/officeDocument/2006/relationships/image" Target="../media/image2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9.xml"/><Relationship Id="rId3" Type="http://schemas.openxmlformats.org/officeDocument/2006/relationships/image" Target="../media/image26.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 Id="rId3" Type="http://schemas.openxmlformats.org/officeDocument/2006/relationships/image" Target="../media/image27.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1.xml"/><Relationship Id="rId3" Type="http://schemas.openxmlformats.org/officeDocument/2006/relationships/image" Target="../media/image28.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3.xml"/><Relationship Id="rId2" Type="http://schemas.openxmlformats.org/officeDocument/2006/relationships/notesSlide" Target="../notesSlides/notesSlide12.xml"/><Relationship Id="rId3" Type="http://schemas.openxmlformats.org/officeDocument/2006/relationships/image" Target="../media/image29.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9.xml"/><Relationship Id="rId2" Type="http://schemas.openxmlformats.org/officeDocument/2006/relationships/notesSlide" Target="../notesSlides/notesSlide13.xml"/><Relationship Id="rId3" Type="http://schemas.openxmlformats.org/officeDocument/2006/relationships/image" Target="../media/image30.jpeg"/></Relationships>
</file>

<file path=ppt/slides/_rels/slide19.xml.rels><?xml version="1.0" encoding="UTF-8" standalone="yes"?>
<Relationships xmlns="http://schemas.openxmlformats.org/package/2006/relationships"><Relationship Id="rId3" Type="http://schemas.openxmlformats.org/officeDocument/2006/relationships/image" Target="../media/image31.jpg"/><Relationship Id="rId4" Type="http://schemas.openxmlformats.org/officeDocument/2006/relationships/image" Target="../media/image32.jpg"/><Relationship Id="rId1" Type="http://schemas.openxmlformats.org/officeDocument/2006/relationships/slideLayout" Target="../slideLayouts/slideLayout49.xml"/><Relationship Id="rId2" Type="http://schemas.openxmlformats.org/officeDocument/2006/relationships/notesSlide" Target="../notesSlides/notesSlide1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5.xml"/><Relationship Id="rId3" Type="http://schemas.openxmlformats.org/officeDocument/2006/relationships/image" Target="../media/image33.jpeg"/></Relationships>
</file>

<file path=ppt/slides/_rels/slide21.xml.rels><?xml version="1.0" encoding="UTF-8" standalone="yes"?>
<Relationships xmlns="http://schemas.openxmlformats.org/package/2006/relationships"><Relationship Id="rId3" Type="http://schemas.openxmlformats.org/officeDocument/2006/relationships/image" Target="../media/image34.png"/><Relationship Id="rId4" Type="http://schemas.microsoft.com/office/2007/relationships/hdphoto" Target="../media/hdphoto3.wdp"/><Relationship Id="rId5" Type="http://schemas.openxmlformats.org/officeDocument/2006/relationships/image" Target="../media/image35.png"/><Relationship Id="rId6" Type="http://schemas.microsoft.com/office/2007/relationships/hdphoto" Target="../media/hdphoto4.wdp"/><Relationship Id="rId1" Type="http://schemas.openxmlformats.org/officeDocument/2006/relationships/slideLayout" Target="../slideLayouts/slideLayout19.xml"/><Relationship Id="rId2" Type="http://schemas.openxmlformats.org/officeDocument/2006/relationships/notesSlide" Target="../notesSlides/notesSlide1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6.xml"/><Relationship Id="rId2" Type="http://schemas.openxmlformats.org/officeDocument/2006/relationships/notesSlide" Target="../notesSlides/notesSlide17.xml"/><Relationship Id="rId3" Type="http://schemas.openxmlformats.org/officeDocument/2006/relationships/image" Target="../media/image36.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xml"/><Relationship Id="rId3" Type="http://schemas.openxmlformats.org/officeDocument/2006/relationships/image" Target="../media/image37.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xml"/><Relationship Id="rId3" Type="http://schemas.openxmlformats.org/officeDocument/2006/relationships/image" Target="../media/image38.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9.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xml"/><Relationship Id="rId3" Type="http://schemas.openxmlformats.org/officeDocument/2006/relationships/image" Target="../media/image40.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1.JPG"/><Relationship Id="rId3" Type="http://schemas.openxmlformats.org/officeDocument/2006/relationships/image" Target="../media/image42.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5.xml"/><Relationship Id="rId2" Type="http://schemas.openxmlformats.org/officeDocument/2006/relationships/notesSlide" Target="../notesSlides/notesSlide22.xml"/></Relationships>
</file>

<file path=ppt/slides/_rels/slide30.xml.rels><?xml version="1.0" encoding="UTF-8" standalone="yes"?>
<Relationships xmlns="http://schemas.openxmlformats.org/package/2006/relationships"><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image" Target="../media/image46.png"/><Relationship Id="rId7" Type="http://schemas.openxmlformats.org/officeDocument/2006/relationships/image" Target="../media/image47.png"/><Relationship Id="rId8" Type="http://schemas.microsoft.com/office/2007/relationships/hdphoto" Target="../media/hdphoto5.wdp"/><Relationship Id="rId9" Type="http://schemas.openxmlformats.org/officeDocument/2006/relationships/image" Target="../media/image48.png"/><Relationship Id="rId10" Type="http://schemas.microsoft.com/office/2007/relationships/hdphoto" Target="../media/hdphoto6.wdp"/><Relationship Id="rId1" Type="http://schemas.openxmlformats.org/officeDocument/2006/relationships/slideLayout" Target="../slideLayouts/slideLayout197.xml"/><Relationship Id="rId2" Type="http://schemas.openxmlformats.org/officeDocument/2006/relationships/notesSlide" Target="../notesSlides/notesSlide23.xml"/></Relationships>
</file>

<file path=ppt/slides/_rels/slide31.xml.rels><?xml version="1.0" encoding="UTF-8" standalone="yes"?>
<Relationships xmlns="http://schemas.openxmlformats.org/package/2006/relationships"><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image" Target="../media/image46.png"/><Relationship Id="rId7" Type="http://schemas.openxmlformats.org/officeDocument/2006/relationships/image" Target="../media/image47.png"/><Relationship Id="rId8" Type="http://schemas.microsoft.com/office/2007/relationships/hdphoto" Target="../media/hdphoto7.wdp"/><Relationship Id="rId9" Type="http://schemas.openxmlformats.org/officeDocument/2006/relationships/image" Target="../media/image48.png"/><Relationship Id="rId10" Type="http://schemas.microsoft.com/office/2007/relationships/hdphoto" Target="../media/hdphoto8.wdp"/><Relationship Id="rId1" Type="http://schemas.openxmlformats.org/officeDocument/2006/relationships/slideLayout" Target="../slideLayouts/slideLayout197.xml"/><Relationship Id="rId2" Type="http://schemas.openxmlformats.org/officeDocument/2006/relationships/notesSlide" Target="../notesSlides/notesSlide24.xml"/></Relationships>
</file>

<file path=ppt/slides/_rels/slide32.xml.rels><?xml version="1.0" encoding="UTF-8" standalone="yes"?>
<Relationships xmlns="http://schemas.openxmlformats.org/package/2006/relationships"><Relationship Id="rId11" Type="http://schemas.openxmlformats.org/officeDocument/2006/relationships/image" Target="../media/image48.png"/><Relationship Id="rId12" Type="http://schemas.microsoft.com/office/2007/relationships/hdphoto" Target="../media/hdphoto10.wdp"/><Relationship Id="rId1" Type="http://schemas.openxmlformats.org/officeDocument/2006/relationships/slideLayout" Target="../slideLayouts/slideLayout197.xml"/><Relationship Id="rId2" Type="http://schemas.openxmlformats.org/officeDocument/2006/relationships/notesSlide" Target="../notesSlides/notesSlide25.xml"/><Relationship Id="rId3" Type="http://schemas.openxmlformats.org/officeDocument/2006/relationships/image" Target="../media/image49.png"/><Relationship Id="rId4" Type="http://schemas.openxmlformats.org/officeDocument/2006/relationships/image" Target="../media/image50.jpeg"/><Relationship Id="rId5" Type="http://schemas.openxmlformats.org/officeDocument/2006/relationships/image" Target="../media/image43.png"/><Relationship Id="rId6" Type="http://schemas.openxmlformats.org/officeDocument/2006/relationships/image" Target="../media/image44.png"/><Relationship Id="rId7" Type="http://schemas.openxmlformats.org/officeDocument/2006/relationships/image" Target="../media/image45.png"/><Relationship Id="rId8" Type="http://schemas.openxmlformats.org/officeDocument/2006/relationships/image" Target="../media/image46.png"/><Relationship Id="rId9" Type="http://schemas.openxmlformats.org/officeDocument/2006/relationships/image" Target="../media/image47.png"/><Relationship Id="rId10" Type="http://schemas.microsoft.com/office/2007/relationships/hdphoto" Target="../media/hdphoto9.wdp"/></Relationships>
</file>

<file path=ppt/slides/_rels/slide33.xml.rels><?xml version="1.0" encoding="UTF-8" standalone="yes"?>
<Relationships xmlns="http://schemas.openxmlformats.org/package/2006/relationships"><Relationship Id="rId3" Type="http://schemas.openxmlformats.org/officeDocument/2006/relationships/image" Target="../media/image51.png"/><Relationship Id="rId4" Type="http://schemas.openxmlformats.org/officeDocument/2006/relationships/image" Target="../media/image52.png"/><Relationship Id="rId5" Type="http://schemas.openxmlformats.org/officeDocument/2006/relationships/image" Target="../media/image53.png"/><Relationship Id="rId6" Type="http://schemas.openxmlformats.org/officeDocument/2006/relationships/image" Target="../media/image54.png"/><Relationship Id="rId7" Type="http://schemas.openxmlformats.org/officeDocument/2006/relationships/image" Target="../media/image55.png"/><Relationship Id="rId8" Type="http://schemas.openxmlformats.org/officeDocument/2006/relationships/image" Target="../media/image56.png"/><Relationship Id="rId9" Type="http://schemas.openxmlformats.org/officeDocument/2006/relationships/image" Target="../media/image57.png"/><Relationship Id="rId10" Type="http://schemas.openxmlformats.org/officeDocument/2006/relationships/image" Target="../media/image58.png"/><Relationship Id="rId11" Type="http://schemas.openxmlformats.org/officeDocument/2006/relationships/image" Target="../media/image59.png"/><Relationship Id="rId1" Type="http://schemas.openxmlformats.org/officeDocument/2006/relationships/slideLayout" Target="../slideLayouts/slideLayout199.xml"/><Relationship Id="rId2" Type="http://schemas.openxmlformats.org/officeDocument/2006/relationships/image" Target="../media/image38.png"/></Relationships>
</file>

<file path=ppt/slides/_rels/slide34.xml.rels><?xml version="1.0" encoding="UTF-8" standalone="yes"?>
<Relationships xmlns="http://schemas.openxmlformats.org/package/2006/relationships"><Relationship Id="rId11" Type="http://schemas.openxmlformats.org/officeDocument/2006/relationships/image" Target="../media/image69.png"/><Relationship Id="rId12" Type="http://schemas.openxmlformats.org/officeDocument/2006/relationships/image" Target="../media/image70.png"/><Relationship Id="rId13" Type="http://schemas.openxmlformats.org/officeDocument/2006/relationships/image" Target="../media/image71.png"/><Relationship Id="rId1" Type="http://schemas.openxmlformats.org/officeDocument/2006/relationships/slideLayout" Target="../slideLayouts/slideLayout199.xml"/><Relationship Id="rId2" Type="http://schemas.openxmlformats.org/officeDocument/2006/relationships/image" Target="../media/image60.png"/><Relationship Id="rId3" Type="http://schemas.openxmlformats.org/officeDocument/2006/relationships/image" Target="../media/image61.png"/><Relationship Id="rId4" Type="http://schemas.openxmlformats.org/officeDocument/2006/relationships/image" Target="../media/image62.png"/><Relationship Id="rId5" Type="http://schemas.openxmlformats.org/officeDocument/2006/relationships/image" Target="../media/image63.png"/><Relationship Id="rId6" Type="http://schemas.openxmlformats.org/officeDocument/2006/relationships/image" Target="../media/image64.png"/><Relationship Id="rId7" Type="http://schemas.openxmlformats.org/officeDocument/2006/relationships/image" Target="../media/image65.png"/><Relationship Id="rId8" Type="http://schemas.openxmlformats.org/officeDocument/2006/relationships/image" Target="../media/image66.png"/><Relationship Id="rId9" Type="http://schemas.openxmlformats.org/officeDocument/2006/relationships/image" Target="../media/image67.png"/><Relationship Id="rId10" Type="http://schemas.openxmlformats.org/officeDocument/2006/relationships/image" Target="../media/image68.png"/></Relationships>
</file>

<file path=ppt/slides/_rels/slide35.xml.rels><?xml version="1.0" encoding="UTF-8" standalone="yes"?>
<Relationships xmlns="http://schemas.openxmlformats.org/package/2006/relationships"><Relationship Id="rId11" Type="http://schemas.openxmlformats.org/officeDocument/2006/relationships/image" Target="../media/image69.png"/><Relationship Id="rId12" Type="http://schemas.openxmlformats.org/officeDocument/2006/relationships/image" Target="../media/image70.png"/><Relationship Id="rId13" Type="http://schemas.openxmlformats.org/officeDocument/2006/relationships/image" Target="../media/image71.png"/><Relationship Id="rId1" Type="http://schemas.openxmlformats.org/officeDocument/2006/relationships/slideLayout" Target="../slideLayouts/slideLayout199.xml"/><Relationship Id="rId2" Type="http://schemas.openxmlformats.org/officeDocument/2006/relationships/image" Target="../media/image60.png"/><Relationship Id="rId3" Type="http://schemas.openxmlformats.org/officeDocument/2006/relationships/image" Target="../media/image61.png"/><Relationship Id="rId4" Type="http://schemas.openxmlformats.org/officeDocument/2006/relationships/image" Target="../media/image62.png"/><Relationship Id="rId5" Type="http://schemas.openxmlformats.org/officeDocument/2006/relationships/image" Target="../media/image63.png"/><Relationship Id="rId6" Type="http://schemas.openxmlformats.org/officeDocument/2006/relationships/image" Target="../media/image64.png"/><Relationship Id="rId7" Type="http://schemas.openxmlformats.org/officeDocument/2006/relationships/image" Target="../media/image65.png"/><Relationship Id="rId8" Type="http://schemas.openxmlformats.org/officeDocument/2006/relationships/image" Target="../media/image66.png"/><Relationship Id="rId9" Type="http://schemas.openxmlformats.org/officeDocument/2006/relationships/image" Target="../media/image67.png"/><Relationship Id="rId10" Type="http://schemas.openxmlformats.org/officeDocument/2006/relationships/image" Target="../media/image68.png"/></Relationships>
</file>

<file path=ppt/slides/_rels/slide36.xml.rels><?xml version="1.0" encoding="UTF-8" standalone="yes"?>
<Relationships xmlns="http://schemas.openxmlformats.org/package/2006/relationships"><Relationship Id="rId3" Type="http://schemas.openxmlformats.org/officeDocument/2006/relationships/image" Target="../media/image73.emf"/><Relationship Id="rId4" Type="http://schemas.openxmlformats.org/officeDocument/2006/relationships/image" Target="../media/image74.emf"/><Relationship Id="rId1" Type="http://schemas.openxmlformats.org/officeDocument/2006/relationships/slideLayout" Target="../slideLayouts/slideLayout157.xml"/><Relationship Id="rId2" Type="http://schemas.openxmlformats.org/officeDocument/2006/relationships/image" Target="../media/image72.emf"/></Relationships>
</file>

<file path=ppt/slides/_rels/slide37.xml.rels><?xml version="1.0" encoding="UTF-8" standalone="yes"?>
<Relationships xmlns="http://schemas.openxmlformats.org/package/2006/relationships"><Relationship Id="rId3" Type="http://schemas.openxmlformats.org/officeDocument/2006/relationships/diagramData" Target="../diagrams/data1.xml"/><Relationship Id="rId4" Type="http://schemas.openxmlformats.org/officeDocument/2006/relationships/diagramLayout" Target="../diagrams/layout1.xml"/><Relationship Id="rId5" Type="http://schemas.openxmlformats.org/officeDocument/2006/relationships/diagramQuickStyle" Target="../diagrams/quickStyle1.xml"/><Relationship Id="rId6" Type="http://schemas.openxmlformats.org/officeDocument/2006/relationships/diagramColors" Target="../diagrams/colors1.xml"/><Relationship Id="rId7" Type="http://schemas.microsoft.com/office/2007/relationships/diagramDrawing" Target="../diagrams/drawing1.xml"/><Relationship Id="rId1" Type="http://schemas.openxmlformats.org/officeDocument/2006/relationships/slideLayout" Target="../slideLayouts/slideLayout118.xml"/><Relationship Id="rId2" Type="http://schemas.openxmlformats.org/officeDocument/2006/relationships/notesSlide" Target="../notesSlides/notesSlide2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1.xml"/><Relationship Id="rId2" Type="http://schemas.openxmlformats.org/officeDocument/2006/relationships/notesSlide" Target="../notesSlides/notesSlide27.xml"/><Relationship Id="rId3" Type="http://schemas.openxmlformats.org/officeDocument/2006/relationships/image" Target="../media/image80.jpeg"/></Relationships>
</file>

<file path=ppt/slides/_rels/slide39.xml.rels><?xml version="1.0" encoding="UTF-8" standalone="yes"?>
<Relationships xmlns="http://schemas.openxmlformats.org/package/2006/relationships"><Relationship Id="rId3" Type="http://schemas.openxmlformats.org/officeDocument/2006/relationships/image" Target="../media/image81.jpg"/><Relationship Id="rId4" Type="http://schemas.openxmlformats.org/officeDocument/2006/relationships/image" Target="../media/image82.jpg"/><Relationship Id="rId1" Type="http://schemas.openxmlformats.org/officeDocument/2006/relationships/slideLayout" Target="../slideLayouts/slideLayout100.xml"/><Relationship Id="rId2" Type="http://schemas.openxmlformats.org/officeDocument/2006/relationships/notesSlide" Target="../notesSlides/notesSlide28.xml"/></Relationships>
</file>

<file path=ppt/slides/_rels/slide40.xml.rels><?xml version="1.0" encoding="UTF-8" standalone="yes"?>
<Relationships xmlns="http://schemas.openxmlformats.org/package/2006/relationships"><Relationship Id="rId3" Type="http://schemas.openxmlformats.org/officeDocument/2006/relationships/image" Target="../media/image83.png"/><Relationship Id="rId4" Type="http://schemas.openxmlformats.org/officeDocument/2006/relationships/image" Target="../media/image84.png"/><Relationship Id="rId5" Type="http://schemas.openxmlformats.org/officeDocument/2006/relationships/image" Target="../media/image85.png"/><Relationship Id="rId6" Type="http://schemas.openxmlformats.org/officeDocument/2006/relationships/image" Target="../media/image86.png"/><Relationship Id="rId7" Type="http://schemas.openxmlformats.org/officeDocument/2006/relationships/image" Target="../media/image87.png"/><Relationship Id="rId1" Type="http://schemas.openxmlformats.org/officeDocument/2006/relationships/slideLayout" Target="../slideLayouts/slideLayout100.xml"/><Relationship Id="rId2" Type="http://schemas.openxmlformats.org/officeDocument/2006/relationships/notesSlide" Target="../notesSlides/notesSlide29.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00.xml"/><Relationship Id="rId2" Type="http://schemas.openxmlformats.org/officeDocument/2006/relationships/notesSlide" Target="../notesSlides/notesSlide30.xml"/><Relationship Id="rId3" Type="http://schemas.openxmlformats.org/officeDocument/2006/relationships/image" Target="../media/image88.jpeg"/></Relationships>
</file>

<file path=ppt/slides/_rels/slide42.xml.rels><?xml version="1.0" encoding="UTF-8" standalone="yes"?>
<Relationships xmlns="http://schemas.openxmlformats.org/package/2006/relationships"><Relationship Id="rId3" Type="http://schemas.openxmlformats.org/officeDocument/2006/relationships/image" Target="../media/image89.jpg"/><Relationship Id="rId4" Type="http://schemas.openxmlformats.org/officeDocument/2006/relationships/image" Target="../media/image90.jpg"/><Relationship Id="rId1" Type="http://schemas.openxmlformats.org/officeDocument/2006/relationships/slideLayout" Target="../slideLayouts/slideLayout100.xml"/><Relationship Id="rId2" Type="http://schemas.openxmlformats.org/officeDocument/2006/relationships/notesSlide" Target="../notesSlides/notesSlide31.xml"/></Relationships>
</file>

<file path=ppt/slides/_rels/slide43.xml.rels><?xml version="1.0" encoding="UTF-8" standalone="yes"?>
<Relationships xmlns="http://schemas.openxmlformats.org/package/2006/relationships"><Relationship Id="rId3" Type="http://schemas.openxmlformats.org/officeDocument/2006/relationships/image" Target="../media/image16.JPG"/><Relationship Id="rId4" Type="http://schemas.openxmlformats.org/officeDocument/2006/relationships/image" Target="../media/image91.jpeg"/><Relationship Id="rId1" Type="http://schemas.openxmlformats.org/officeDocument/2006/relationships/slideLayout" Target="../slideLayouts/slideLayout100.xml"/><Relationship Id="rId2" Type="http://schemas.openxmlformats.org/officeDocument/2006/relationships/notesSlide" Target="../notesSlides/notesSlide32.xml"/></Relationships>
</file>

<file path=ppt/slides/_rels/slide44.xml.rels><?xml version="1.0" encoding="UTF-8" standalone="yes"?>
<Relationships xmlns="http://schemas.openxmlformats.org/package/2006/relationships"><Relationship Id="rId3" Type="http://schemas.openxmlformats.org/officeDocument/2006/relationships/image" Target="../media/image92.jpg"/><Relationship Id="rId4" Type="http://schemas.openxmlformats.org/officeDocument/2006/relationships/image" Target="../media/image93.jpg"/><Relationship Id="rId1" Type="http://schemas.openxmlformats.org/officeDocument/2006/relationships/slideLayout" Target="../slideLayouts/slideLayout100.xml"/><Relationship Id="rId2" Type="http://schemas.openxmlformats.org/officeDocument/2006/relationships/notesSlide" Target="../notesSlides/notesSlide33.xml"/></Relationships>
</file>

<file path=ppt/slides/_rels/slide45.xml.rels><?xml version="1.0" encoding="UTF-8" standalone="yes"?>
<Relationships xmlns="http://schemas.openxmlformats.org/package/2006/relationships"><Relationship Id="rId3" Type="http://schemas.openxmlformats.org/officeDocument/2006/relationships/image" Target="../media/image94.png"/><Relationship Id="rId4" Type="http://schemas.openxmlformats.org/officeDocument/2006/relationships/image" Target="../media/image95.jpeg"/><Relationship Id="rId5" Type="http://schemas.openxmlformats.org/officeDocument/2006/relationships/image" Target="../media/image96.png"/><Relationship Id="rId6" Type="http://schemas.openxmlformats.org/officeDocument/2006/relationships/image" Target="../media/image81.jpg"/><Relationship Id="rId1" Type="http://schemas.openxmlformats.org/officeDocument/2006/relationships/slideLayout" Target="../slideLayouts/slideLayout62.xml"/><Relationship Id="rId2" Type="http://schemas.openxmlformats.org/officeDocument/2006/relationships/notesSlide" Target="../notesSlides/notesSlide34.xml"/></Relationships>
</file>

<file path=ppt/slides/_rels/slide46.xml.rels><?xml version="1.0" encoding="UTF-8" standalone="yes"?>
<Relationships xmlns="http://schemas.openxmlformats.org/package/2006/relationships"><Relationship Id="rId3" Type="http://schemas.openxmlformats.org/officeDocument/2006/relationships/image" Target="../media/image97.png"/><Relationship Id="rId4" Type="http://schemas.openxmlformats.org/officeDocument/2006/relationships/image" Target="../media/image98.png"/><Relationship Id="rId5" Type="http://schemas.openxmlformats.org/officeDocument/2006/relationships/image" Target="../media/image99.png"/><Relationship Id="rId6" Type="http://schemas.openxmlformats.org/officeDocument/2006/relationships/image" Target="../media/image100.png"/><Relationship Id="rId7" Type="http://schemas.openxmlformats.org/officeDocument/2006/relationships/image" Target="../media/image101.png"/><Relationship Id="rId8" Type="http://schemas.openxmlformats.org/officeDocument/2006/relationships/image" Target="../media/image102.png"/><Relationship Id="rId9" Type="http://schemas.openxmlformats.org/officeDocument/2006/relationships/image" Target="../media/image103.png"/><Relationship Id="rId10" Type="http://schemas.openxmlformats.org/officeDocument/2006/relationships/image" Target="../media/image104.png"/><Relationship Id="rId1" Type="http://schemas.openxmlformats.org/officeDocument/2006/relationships/slideLayout" Target="../slideLayouts/slideLayout132.xml"/><Relationship Id="rId2" Type="http://schemas.openxmlformats.org/officeDocument/2006/relationships/notesSlide" Target="../notesSlides/notesSlide35.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3.xml"/><Relationship Id="rId2" Type="http://schemas.openxmlformats.org/officeDocument/2006/relationships/image" Target="../media/image105.jp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33.xml"/><Relationship Id="rId2" Type="http://schemas.openxmlformats.org/officeDocument/2006/relationships/notesSlide" Target="../notesSlides/notesSlide36.xml"/><Relationship Id="rId3" Type="http://schemas.openxmlformats.org/officeDocument/2006/relationships/image" Target="../media/image106.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8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83.xml"/><Relationship Id="rId2" Type="http://schemas.openxmlformats.org/officeDocument/2006/relationships/image" Target="../media/image107.jp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2.xml"/><Relationship Id="rId2" Type="http://schemas.openxmlformats.org/officeDocument/2006/relationships/image" Target="../media/image108.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01.xml"/><Relationship Id="rId2" Type="http://schemas.openxmlformats.org/officeDocument/2006/relationships/image" Target="../media/image109.emf"/><Relationship Id="rId3" Type="http://schemas.openxmlformats.org/officeDocument/2006/relationships/image" Target="../media/image110.jpe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99.xml"/><Relationship Id="rId2" Type="http://schemas.openxmlformats.org/officeDocument/2006/relationships/image" Target="../media/image111.jpeg"/><Relationship Id="rId3" Type="http://schemas.microsoft.com/office/2007/relationships/hdphoto" Target="../media/hdphoto11.wdp"/></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99.xml"/><Relationship Id="rId2" Type="http://schemas.openxmlformats.org/officeDocument/2006/relationships/image" Target="../media/image111.jpeg"/><Relationship Id="rId3" Type="http://schemas.microsoft.com/office/2007/relationships/hdphoto" Target="../media/hdphoto12.wdp"/></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00.xml"/><Relationship Id="rId2" Type="http://schemas.openxmlformats.org/officeDocument/2006/relationships/notesSlide" Target="../notesSlides/notesSlide37.xml"/><Relationship Id="rId3" Type="http://schemas.openxmlformats.org/officeDocument/2006/relationships/image" Target="../media/image112.jp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76.xml"/><Relationship Id="rId2" Type="http://schemas.openxmlformats.org/officeDocument/2006/relationships/notesSlide" Target="../notesSlides/notesSlide38.xml"/><Relationship Id="rId3" Type="http://schemas.openxmlformats.org/officeDocument/2006/relationships/image" Target="../media/image113.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11.xml"/><Relationship Id="rId2" Type="http://schemas.openxmlformats.org/officeDocument/2006/relationships/notesSlide" Target="../notesSlides/notesSlide39.xml"/><Relationship Id="rId3" Type="http://schemas.openxmlformats.org/officeDocument/2006/relationships/image" Target="../media/image114.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40.xml"/><Relationship Id="rId3" Type="http://schemas.openxmlformats.org/officeDocument/2006/relationships/image" Target="../media/image115.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685800" y="1700808"/>
            <a:ext cx="7772400" cy="1899643"/>
          </a:xfrm>
        </p:spPr>
        <p:txBody>
          <a:bodyPr>
            <a:normAutofit/>
          </a:bodyPr>
          <a:lstStyle/>
          <a:p>
            <a:r>
              <a:rPr lang="nl-NL" dirty="0">
                <a:solidFill>
                  <a:srgbClr val="7CBF33"/>
                </a:solidFill>
                <a:latin typeface="Arial" pitchFamily="34" charset="0"/>
                <a:cs typeface="Arial" pitchFamily="34" charset="0"/>
              </a:rPr>
              <a:t>s</a:t>
            </a:r>
            <a:r>
              <a:rPr lang="nl-NL" dirty="0" smtClean="0">
                <a:solidFill>
                  <a:srgbClr val="7CBF33"/>
                </a:solidFill>
                <a:latin typeface="Arial" pitchFamily="34" charset="0"/>
                <a:cs typeface="Arial" pitchFamily="34" charset="0"/>
              </a:rPr>
              <a:t>tenen, euro’s en elektronen</a:t>
            </a:r>
            <a:br>
              <a:rPr lang="nl-NL" dirty="0" smtClean="0">
                <a:solidFill>
                  <a:srgbClr val="7CBF33"/>
                </a:solidFill>
                <a:latin typeface="Arial" pitchFamily="34" charset="0"/>
                <a:cs typeface="Arial" pitchFamily="34" charset="0"/>
              </a:rPr>
            </a:br>
            <a:r>
              <a:rPr lang="nl-NL" sz="2000" i="1" dirty="0" smtClean="0">
                <a:solidFill>
                  <a:srgbClr val="7CBF33"/>
                </a:solidFill>
                <a:latin typeface="Arial" pitchFamily="34" charset="0"/>
                <a:cs typeface="Arial" pitchFamily="34" charset="0"/>
              </a:rPr>
              <a:t>de bouwindustrie als concurrent van het energiebedrijf</a:t>
            </a:r>
            <a:endParaRPr lang="nl-NL" i="1" dirty="0">
              <a:solidFill>
                <a:srgbClr val="7CBF33"/>
              </a:solidFill>
              <a:latin typeface="Arial" pitchFamily="34" charset="0"/>
              <a:cs typeface="Arial" pitchFamily="34" charset="0"/>
            </a:endParaRPr>
          </a:p>
        </p:txBody>
      </p:sp>
      <p:sp>
        <p:nvSpPr>
          <p:cNvPr id="3" name="Ondertitel 2"/>
          <p:cNvSpPr>
            <a:spLocks noGrp="1"/>
          </p:cNvSpPr>
          <p:nvPr>
            <p:ph type="subTitle" idx="1"/>
          </p:nvPr>
        </p:nvSpPr>
        <p:spPr>
          <a:xfrm>
            <a:off x="4499992" y="4653136"/>
            <a:ext cx="3632448" cy="1752600"/>
          </a:xfrm>
        </p:spPr>
        <p:txBody>
          <a:bodyPr>
            <a:normAutofit/>
          </a:bodyPr>
          <a:lstStyle/>
          <a:p>
            <a:pPr algn="r"/>
            <a:r>
              <a:rPr lang="nl-NL" sz="2000" dirty="0" smtClean="0">
                <a:latin typeface="Arial" pitchFamily="34" charset="0"/>
                <a:cs typeface="Arial" pitchFamily="34" charset="0"/>
              </a:rPr>
              <a:t>Jan Willem van de Groep</a:t>
            </a:r>
          </a:p>
          <a:p>
            <a:pPr algn="r"/>
            <a:r>
              <a:rPr lang="nl-NL" sz="2000" dirty="0" smtClean="0">
                <a:latin typeface="Arial" pitchFamily="34" charset="0"/>
                <a:cs typeface="Arial" pitchFamily="34" charset="0"/>
              </a:rPr>
              <a:t>@</a:t>
            </a:r>
            <a:r>
              <a:rPr lang="nl-NL" sz="2000" dirty="0" err="1" smtClean="0">
                <a:latin typeface="Arial" pitchFamily="34" charset="0"/>
                <a:cs typeface="Arial" pitchFamily="34" charset="0"/>
              </a:rPr>
              <a:t>greenspirator</a:t>
            </a:r>
            <a:endParaRPr lang="nl-NL" sz="2000" dirty="0">
              <a:latin typeface="Arial" pitchFamily="34" charset="0"/>
              <a:cs typeface="Arial" pitchFamily="34" charset="0"/>
            </a:endParaRPr>
          </a:p>
        </p:txBody>
      </p:sp>
    </p:spTree>
    <p:extLst>
      <p:ext uri="{BB962C8B-B14F-4D97-AF65-F5344CB8AC3E}">
        <p14:creationId xmlns:p14="http://schemas.microsoft.com/office/powerpoint/2010/main" val="3942949211"/>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1746" name="Picture 1"/>
          <p:cNvPicPr>
            <a:picLocks noChangeAspect="1"/>
          </p:cNvPicPr>
          <p:nvPr/>
        </p:nvPicPr>
        <p:blipFill>
          <a:blip r:embed="rId3" cstate="print"/>
          <a:srcRect/>
          <a:stretch>
            <a:fillRect/>
          </a:stretch>
        </p:blipFill>
        <p:spPr bwMode="auto">
          <a:xfrm>
            <a:off x="5" y="0"/>
            <a:ext cx="10304463" cy="6858000"/>
          </a:xfrm>
          <a:prstGeom prst="rect">
            <a:avLst/>
          </a:prstGeom>
          <a:noFill/>
          <a:ln w="9525">
            <a:noFill/>
            <a:miter lim="800000"/>
            <a:headEnd/>
            <a:tailEnd/>
          </a:ln>
        </p:spPr>
      </p:pic>
      <p:sp>
        <p:nvSpPr>
          <p:cNvPr id="3" name="TextBox 2"/>
          <p:cNvSpPr txBox="1"/>
          <p:nvPr/>
        </p:nvSpPr>
        <p:spPr>
          <a:xfrm>
            <a:off x="1630388" y="1030308"/>
            <a:ext cx="4302125" cy="1092607"/>
          </a:xfrm>
          <a:prstGeom prst="rect">
            <a:avLst/>
          </a:prstGeom>
          <a:noFill/>
        </p:spPr>
        <p:txBody>
          <a:bodyPr>
            <a:spAutoFit/>
          </a:bodyPr>
          <a:lstStyle/>
          <a:p>
            <a:pPr defTabSz="457200"/>
            <a:r>
              <a:rPr lang="nl-NL" sz="6500" b="1" dirty="0">
                <a:solidFill>
                  <a:srgbClr val="FF0000"/>
                </a:solidFill>
                <a:latin typeface="Calibri" pitchFamily="-111" charset="0"/>
              </a:rPr>
              <a:t>€ 13 </a:t>
            </a:r>
            <a:r>
              <a:rPr lang="nl-NL" sz="6500" b="1" dirty="0" smtClean="0">
                <a:solidFill>
                  <a:srgbClr val="FF0000"/>
                </a:solidFill>
                <a:latin typeface="Calibri" pitchFamily="-111" charset="0"/>
              </a:rPr>
              <a:t>miljard</a:t>
            </a:r>
            <a:endParaRPr lang="nl-NL" sz="6500" b="1" dirty="0">
              <a:solidFill>
                <a:srgbClr val="FF0000"/>
              </a:solidFill>
              <a:latin typeface="Calibri" pitchFamily="-111" charset="0"/>
            </a:endParaRPr>
          </a:p>
        </p:txBody>
      </p:sp>
    </p:spTree>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2770" name="Picture 2"/>
          <p:cNvPicPr>
            <a:picLocks noChangeAspect="1"/>
          </p:cNvPicPr>
          <p:nvPr/>
        </p:nvPicPr>
        <p:blipFill>
          <a:blip r:embed="rId3" cstate="print"/>
          <a:srcRect/>
          <a:stretch>
            <a:fillRect/>
          </a:stretch>
        </p:blipFill>
        <p:spPr bwMode="auto">
          <a:xfrm>
            <a:off x="762000" y="889000"/>
            <a:ext cx="7620000" cy="5080000"/>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cxnSp>
        <p:nvCxnSpPr>
          <p:cNvPr id="33" name="Rechte verbindingslijn 32"/>
          <p:cNvCxnSpPr/>
          <p:nvPr/>
        </p:nvCxnSpPr>
        <p:spPr>
          <a:xfrm>
            <a:off x="1331640" y="2636912"/>
            <a:ext cx="6696744" cy="0"/>
          </a:xfrm>
          <a:prstGeom prst="line">
            <a:avLst/>
          </a:prstGeom>
          <a:ln w="6350" cmpd="sng"/>
          <a:effectLst/>
        </p:spPr>
        <p:style>
          <a:lnRef idx="2">
            <a:schemeClr val="accent1"/>
          </a:lnRef>
          <a:fillRef idx="0">
            <a:schemeClr val="accent1"/>
          </a:fillRef>
          <a:effectRef idx="1">
            <a:schemeClr val="accent1"/>
          </a:effectRef>
          <a:fontRef idx="minor">
            <a:schemeClr val="tx1"/>
          </a:fontRef>
        </p:style>
      </p:cxnSp>
      <p:cxnSp>
        <p:nvCxnSpPr>
          <p:cNvPr id="31" name="Rechte verbindingslijn 30"/>
          <p:cNvCxnSpPr/>
          <p:nvPr/>
        </p:nvCxnSpPr>
        <p:spPr>
          <a:xfrm>
            <a:off x="1331640" y="1988840"/>
            <a:ext cx="6696744" cy="0"/>
          </a:xfrm>
          <a:prstGeom prst="line">
            <a:avLst/>
          </a:prstGeom>
          <a:ln w="6350" cmpd="sng"/>
          <a:effectLst/>
        </p:spPr>
        <p:style>
          <a:lnRef idx="2">
            <a:schemeClr val="accent1"/>
          </a:lnRef>
          <a:fillRef idx="0">
            <a:schemeClr val="accent1"/>
          </a:fillRef>
          <a:effectRef idx="1">
            <a:schemeClr val="accent1"/>
          </a:effectRef>
          <a:fontRef idx="minor">
            <a:schemeClr val="tx1"/>
          </a:fontRef>
        </p:style>
      </p:cxnSp>
      <p:sp>
        <p:nvSpPr>
          <p:cNvPr id="24" name="Afgeronde rechthoek 23"/>
          <p:cNvSpPr/>
          <p:nvPr/>
        </p:nvSpPr>
        <p:spPr>
          <a:xfrm>
            <a:off x="3779912" y="1412776"/>
            <a:ext cx="4104456" cy="1368152"/>
          </a:xfrm>
          <a:prstGeom prst="roundRect">
            <a:avLst/>
          </a:prstGeom>
          <a:solidFill>
            <a:schemeClr val="accent1">
              <a:lumMod val="20000"/>
              <a:lumOff val="80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a:endParaRPr lang="nl-NL" kern="0" dirty="0">
              <a:solidFill>
                <a:prstClr val="white"/>
              </a:solidFill>
              <a:latin typeface="Calibri"/>
            </a:endParaRPr>
          </a:p>
        </p:txBody>
      </p:sp>
      <p:cxnSp>
        <p:nvCxnSpPr>
          <p:cNvPr id="8" name="Rechte verbindingslijn 7"/>
          <p:cNvCxnSpPr/>
          <p:nvPr/>
        </p:nvCxnSpPr>
        <p:spPr>
          <a:xfrm>
            <a:off x="1331640" y="4653136"/>
            <a:ext cx="6696744" cy="0"/>
          </a:xfrm>
          <a:prstGeom prst="line">
            <a:avLst/>
          </a:prstGeom>
          <a:ln w="6350" cmpd="sng"/>
          <a:effectLst/>
        </p:spPr>
        <p:style>
          <a:lnRef idx="2">
            <a:schemeClr val="accent1"/>
          </a:lnRef>
          <a:fillRef idx="0">
            <a:schemeClr val="accent1"/>
          </a:fillRef>
          <a:effectRef idx="1">
            <a:schemeClr val="accent1"/>
          </a:effectRef>
          <a:fontRef idx="minor">
            <a:schemeClr val="tx1"/>
          </a:fontRef>
        </p:style>
      </p:cxnSp>
      <p:cxnSp>
        <p:nvCxnSpPr>
          <p:cNvPr id="34" name="Rechte verbindingslijn 33"/>
          <p:cNvCxnSpPr/>
          <p:nvPr/>
        </p:nvCxnSpPr>
        <p:spPr>
          <a:xfrm>
            <a:off x="1323173" y="3293451"/>
            <a:ext cx="6696744" cy="0"/>
          </a:xfrm>
          <a:prstGeom prst="line">
            <a:avLst/>
          </a:prstGeom>
          <a:ln w="6350" cmpd="sng"/>
          <a:effectLst/>
        </p:spPr>
        <p:style>
          <a:lnRef idx="2">
            <a:schemeClr val="accent1"/>
          </a:lnRef>
          <a:fillRef idx="0">
            <a:schemeClr val="accent1"/>
          </a:fillRef>
          <a:effectRef idx="1">
            <a:schemeClr val="accent1"/>
          </a:effectRef>
          <a:fontRef idx="minor">
            <a:schemeClr val="tx1"/>
          </a:fontRef>
        </p:style>
      </p:cxnSp>
      <p:cxnSp>
        <p:nvCxnSpPr>
          <p:cNvPr id="35" name="Rechte verbindingslijn 34"/>
          <p:cNvCxnSpPr/>
          <p:nvPr/>
        </p:nvCxnSpPr>
        <p:spPr>
          <a:xfrm>
            <a:off x="1323173" y="3983856"/>
            <a:ext cx="6696744" cy="0"/>
          </a:xfrm>
          <a:prstGeom prst="line">
            <a:avLst/>
          </a:prstGeom>
          <a:ln w="6350" cmpd="sng"/>
          <a:effectLst/>
        </p:spPr>
        <p:style>
          <a:lnRef idx="2">
            <a:schemeClr val="accent1"/>
          </a:lnRef>
          <a:fillRef idx="0">
            <a:schemeClr val="accent1"/>
          </a:fillRef>
          <a:effectRef idx="1">
            <a:schemeClr val="accent1"/>
          </a:effectRef>
          <a:fontRef idx="minor">
            <a:schemeClr val="tx1"/>
          </a:fontRef>
        </p:style>
      </p:cxnSp>
      <p:sp>
        <p:nvSpPr>
          <p:cNvPr id="102403" name="Text Box 2"/>
          <p:cNvSpPr txBox="1">
            <a:spLocks noChangeArrowheads="1"/>
          </p:cNvSpPr>
          <p:nvPr/>
        </p:nvSpPr>
        <p:spPr bwMode="auto">
          <a:xfrm>
            <a:off x="0" y="357188"/>
            <a:ext cx="914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Arial" charset="0"/>
                <a:ea typeface="ＭＳ Ｐゴシック" charset="0"/>
                <a:cs typeface="ＭＳ Ｐゴシック" charset="0"/>
              </a:defRPr>
            </a:lvl1pPr>
            <a:lvl2pPr marL="37931725" indent="-37474525"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Arial" charset="0"/>
                <a:ea typeface="ＭＳ Ｐゴシック"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Arial" charset="0"/>
                <a:ea typeface="ＭＳ Ｐゴシック"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Arial" charset="0"/>
                <a:ea typeface="ＭＳ Ｐゴシック"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Arial" charset="0"/>
                <a:ea typeface="ＭＳ Ｐゴシック" charset="0"/>
              </a:defRPr>
            </a:lvl5pPr>
            <a:lvl6pPr marL="4572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Arial" charset="0"/>
                <a:ea typeface="ＭＳ Ｐゴシック" charset="0"/>
              </a:defRPr>
            </a:lvl6pPr>
            <a:lvl7pPr marL="9144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Arial" charset="0"/>
                <a:ea typeface="ＭＳ Ｐゴシック" charset="0"/>
              </a:defRPr>
            </a:lvl7pPr>
            <a:lvl8pPr marL="1371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Arial" charset="0"/>
                <a:ea typeface="ＭＳ Ｐゴシック" charset="0"/>
              </a:defRPr>
            </a:lvl8pPr>
            <a:lvl9pPr marL="18288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Arial" charset="0"/>
                <a:ea typeface="ＭＳ Ｐゴシック" charset="0"/>
              </a:defRPr>
            </a:lvl9pPr>
          </a:lstStyle>
          <a:p>
            <a:pPr eaLnBrk="1" fontAlgn="base" hangingPunct="1">
              <a:spcBef>
                <a:spcPct val="0"/>
              </a:spcBef>
              <a:spcAft>
                <a:spcPct val="0"/>
              </a:spcAft>
              <a:buClr>
                <a:srgbClr val="687F35"/>
              </a:buClr>
              <a:buSzPct val="100000"/>
              <a:buFont typeface="Candara" charset="0"/>
              <a:buNone/>
            </a:pPr>
            <a:r>
              <a:rPr lang="en-GB" sz="2800" b="1" dirty="0" smtClean="0">
                <a:solidFill>
                  <a:srgbClr val="4D4D4D"/>
                </a:solidFill>
                <a:cs typeface="Arial" charset="0"/>
              </a:rPr>
              <a:t>ENERGIE GEBRUIK – GEMIDDELD HUIS NL</a:t>
            </a:r>
          </a:p>
        </p:txBody>
      </p:sp>
      <p:sp>
        <p:nvSpPr>
          <p:cNvPr id="102407" name="Text Box 9"/>
          <p:cNvSpPr txBox="1">
            <a:spLocks noChangeArrowheads="1"/>
          </p:cNvSpPr>
          <p:nvPr/>
        </p:nvSpPr>
        <p:spPr bwMode="auto">
          <a:xfrm>
            <a:off x="1331916" y="6021406"/>
            <a:ext cx="3024187" cy="24622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50000"/>
              </a:spcBef>
              <a:spcAft>
                <a:spcPct val="0"/>
              </a:spcAft>
            </a:pPr>
            <a:r>
              <a:rPr lang="nl-NL" sz="1000" smtClean="0">
                <a:solidFill>
                  <a:srgbClr val="FFFFFF"/>
                </a:solidFill>
              </a:rPr>
              <a:t>Bron: PHI</a:t>
            </a:r>
          </a:p>
        </p:txBody>
      </p:sp>
      <p:sp>
        <p:nvSpPr>
          <p:cNvPr id="2" name="Rechthoek 1"/>
          <p:cNvSpPr/>
          <p:nvPr/>
        </p:nvSpPr>
        <p:spPr>
          <a:xfrm>
            <a:off x="1331640" y="1268760"/>
            <a:ext cx="6696744" cy="4032448"/>
          </a:xfrm>
          <a:prstGeom prst="rect">
            <a:avLst/>
          </a:prstGeom>
          <a:no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a:noFill/>
            </a:endParaRPr>
          </a:p>
        </p:txBody>
      </p:sp>
      <p:sp>
        <p:nvSpPr>
          <p:cNvPr id="3" name="Rechthoek 2"/>
          <p:cNvSpPr/>
          <p:nvPr/>
        </p:nvSpPr>
        <p:spPr>
          <a:xfrm>
            <a:off x="1691680" y="2420888"/>
            <a:ext cx="667544" cy="2880320"/>
          </a:xfrm>
          <a:prstGeom prst="rect">
            <a:avLst/>
          </a:prstGeom>
          <a:gradFill rotWithShape="1">
            <a:gsLst>
              <a:gs pos="0">
                <a:srgbClr val="C0504D">
                  <a:shade val="51000"/>
                  <a:satMod val="130000"/>
                </a:srgbClr>
              </a:gs>
              <a:gs pos="80000">
                <a:srgbClr val="C0504D">
                  <a:shade val="93000"/>
                  <a:satMod val="130000"/>
                </a:srgbClr>
              </a:gs>
              <a:gs pos="100000">
                <a:srgbClr val="C0504D">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a:endParaRPr lang="nl-NL" sz="1600" kern="0">
              <a:solidFill>
                <a:prstClr val="white"/>
              </a:solidFill>
              <a:latin typeface="Calibri"/>
            </a:endParaRPr>
          </a:p>
        </p:txBody>
      </p:sp>
      <p:sp>
        <p:nvSpPr>
          <p:cNvPr id="10" name="Rechthoek 9"/>
          <p:cNvSpPr/>
          <p:nvPr/>
        </p:nvSpPr>
        <p:spPr>
          <a:xfrm>
            <a:off x="1691680" y="1988840"/>
            <a:ext cx="667544" cy="423664"/>
          </a:xfrm>
          <a:prstGeom prst="rect">
            <a:avLst/>
          </a:prstGeom>
          <a:gradFill rotWithShape="1">
            <a:gsLst>
              <a:gs pos="0">
                <a:srgbClr val="4F81BD">
                  <a:shade val="51000"/>
                  <a:satMod val="130000"/>
                </a:srgbClr>
              </a:gs>
              <a:gs pos="80000">
                <a:srgbClr val="4F81BD">
                  <a:shade val="93000"/>
                  <a:satMod val="130000"/>
                </a:srgbClr>
              </a:gs>
              <a:gs pos="100000">
                <a:srgbClr val="4F81BD">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a:endParaRPr lang="nl-NL" kern="0">
              <a:solidFill>
                <a:prstClr val="white"/>
              </a:solidFill>
              <a:latin typeface="Calibri"/>
            </a:endParaRPr>
          </a:p>
        </p:txBody>
      </p:sp>
      <p:sp>
        <p:nvSpPr>
          <p:cNvPr id="11" name="Rechthoek 10"/>
          <p:cNvSpPr/>
          <p:nvPr/>
        </p:nvSpPr>
        <p:spPr>
          <a:xfrm>
            <a:off x="1691680" y="1498600"/>
            <a:ext cx="667544" cy="488950"/>
          </a:xfrm>
          <a:prstGeom prst="rect">
            <a:avLst/>
          </a:prstGeom>
          <a:solidFill>
            <a:schemeClr val="accent1">
              <a:lumMod val="60000"/>
              <a:lumOff val="40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a:endParaRPr lang="nl-NL" kern="0">
              <a:solidFill>
                <a:prstClr val="white"/>
              </a:solidFill>
              <a:latin typeface="Calibri"/>
            </a:endParaRPr>
          </a:p>
        </p:txBody>
      </p:sp>
      <p:sp>
        <p:nvSpPr>
          <p:cNvPr id="12" name="Rechthoek 11"/>
          <p:cNvSpPr/>
          <p:nvPr/>
        </p:nvSpPr>
        <p:spPr>
          <a:xfrm>
            <a:off x="2987824" y="4241800"/>
            <a:ext cx="667544" cy="1059408"/>
          </a:xfrm>
          <a:prstGeom prst="rect">
            <a:avLst/>
          </a:prstGeom>
          <a:gradFill rotWithShape="1">
            <a:gsLst>
              <a:gs pos="0">
                <a:srgbClr val="C0504D">
                  <a:shade val="51000"/>
                  <a:satMod val="130000"/>
                </a:srgbClr>
              </a:gs>
              <a:gs pos="80000">
                <a:srgbClr val="C0504D">
                  <a:shade val="93000"/>
                  <a:satMod val="130000"/>
                </a:srgbClr>
              </a:gs>
              <a:gs pos="100000">
                <a:srgbClr val="C0504D">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a:endParaRPr lang="nl-NL" sz="1600" kern="0">
              <a:solidFill>
                <a:prstClr val="white"/>
              </a:solidFill>
              <a:latin typeface="Calibri"/>
            </a:endParaRPr>
          </a:p>
        </p:txBody>
      </p:sp>
      <p:sp>
        <p:nvSpPr>
          <p:cNvPr id="13" name="Rechthoek 12"/>
          <p:cNvSpPr/>
          <p:nvPr/>
        </p:nvSpPr>
        <p:spPr>
          <a:xfrm>
            <a:off x="2987824" y="4005064"/>
            <a:ext cx="667544" cy="236736"/>
          </a:xfrm>
          <a:prstGeom prst="rect">
            <a:avLst/>
          </a:prstGeom>
          <a:gradFill rotWithShape="1">
            <a:gsLst>
              <a:gs pos="0">
                <a:srgbClr val="4F81BD">
                  <a:shade val="51000"/>
                  <a:satMod val="130000"/>
                </a:srgbClr>
              </a:gs>
              <a:gs pos="80000">
                <a:srgbClr val="4F81BD">
                  <a:shade val="93000"/>
                  <a:satMod val="130000"/>
                </a:srgbClr>
              </a:gs>
              <a:gs pos="100000">
                <a:srgbClr val="4F81BD">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a:endParaRPr lang="nl-NL" kern="0">
              <a:solidFill>
                <a:prstClr val="white"/>
              </a:solidFill>
              <a:latin typeface="Calibri"/>
            </a:endParaRPr>
          </a:p>
        </p:txBody>
      </p:sp>
      <p:sp>
        <p:nvSpPr>
          <p:cNvPr id="14" name="Rechthoek 13"/>
          <p:cNvSpPr/>
          <p:nvPr/>
        </p:nvSpPr>
        <p:spPr>
          <a:xfrm>
            <a:off x="2987824" y="3501008"/>
            <a:ext cx="667544" cy="432048"/>
          </a:xfrm>
          <a:prstGeom prst="rect">
            <a:avLst/>
          </a:prstGeom>
          <a:solidFill>
            <a:schemeClr val="accent1">
              <a:lumMod val="60000"/>
              <a:lumOff val="40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a:endParaRPr lang="nl-NL" kern="0">
              <a:solidFill>
                <a:prstClr val="white"/>
              </a:solidFill>
              <a:latin typeface="Calibri"/>
            </a:endParaRPr>
          </a:p>
        </p:txBody>
      </p:sp>
      <p:sp>
        <p:nvSpPr>
          <p:cNvPr id="15" name="Rechthoek 14"/>
          <p:cNvSpPr/>
          <p:nvPr/>
        </p:nvSpPr>
        <p:spPr>
          <a:xfrm>
            <a:off x="2987824" y="3933056"/>
            <a:ext cx="667544" cy="72008"/>
          </a:xfrm>
          <a:prstGeom prst="rect">
            <a:avLst/>
          </a:prstGeom>
          <a:solidFill>
            <a:schemeClr val="accent3">
              <a:lumMod val="50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a:endParaRPr lang="nl-NL" kern="0">
              <a:solidFill>
                <a:prstClr val="white"/>
              </a:solidFill>
              <a:latin typeface="Calibri"/>
            </a:endParaRPr>
          </a:p>
        </p:txBody>
      </p:sp>
      <p:sp>
        <p:nvSpPr>
          <p:cNvPr id="16" name="Rechthoek 15"/>
          <p:cNvSpPr/>
          <p:nvPr/>
        </p:nvSpPr>
        <p:spPr>
          <a:xfrm>
            <a:off x="4355976" y="5200650"/>
            <a:ext cx="667544" cy="100558"/>
          </a:xfrm>
          <a:prstGeom prst="rect">
            <a:avLst/>
          </a:prstGeom>
          <a:gradFill rotWithShape="1">
            <a:gsLst>
              <a:gs pos="0">
                <a:srgbClr val="C0504D">
                  <a:shade val="51000"/>
                  <a:satMod val="130000"/>
                </a:srgbClr>
              </a:gs>
              <a:gs pos="80000">
                <a:srgbClr val="C0504D">
                  <a:shade val="93000"/>
                  <a:satMod val="130000"/>
                </a:srgbClr>
              </a:gs>
              <a:gs pos="100000">
                <a:srgbClr val="C0504D">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a:endParaRPr lang="nl-NL" sz="1600" kern="0">
              <a:solidFill>
                <a:prstClr val="white"/>
              </a:solidFill>
              <a:latin typeface="Calibri"/>
            </a:endParaRPr>
          </a:p>
        </p:txBody>
      </p:sp>
      <p:sp>
        <p:nvSpPr>
          <p:cNvPr id="17" name="Rechthoek 16"/>
          <p:cNvSpPr/>
          <p:nvPr/>
        </p:nvSpPr>
        <p:spPr>
          <a:xfrm>
            <a:off x="4355976" y="5041900"/>
            <a:ext cx="667544" cy="165100"/>
          </a:xfrm>
          <a:prstGeom prst="rect">
            <a:avLst/>
          </a:prstGeom>
          <a:gradFill rotWithShape="1">
            <a:gsLst>
              <a:gs pos="0">
                <a:srgbClr val="4F81BD">
                  <a:shade val="51000"/>
                  <a:satMod val="130000"/>
                </a:srgbClr>
              </a:gs>
              <a:gs pos="80000">
                <a:srgbClr val="4F81BD">
                  <a:shade val="93000"/>
                  <a:satMod val="130000"/>
                </a:srgbClr>
              </a:gs>
              <a:gs pos="100000">
                <a:srgbClr val="4F81BD">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a:endParaRPr lang="nl-NL" kern="0">
              <a:solidFill>
                <a:prstClr val="white"/>
              </a:solidFill>
              <a:latin typeface="Calibri"/>
            </a:endParaRPr>
          </a:p>
        </p:txBody>
      </p:sp>
      <p:sp>
        <p:nvSpPr>
          <p:cNvPr id="18" name="Rechthoek 17"/>
          <p:cNvSpPr/>
          <p:nvPr/>
        </p:nvSpPr>
        <p:spPr>
          <a:xfrm>
            <a:off x="4355976" y="4966568"/>
            <a:ext cx="667544" cy="72008"/>
          </a:xfrm>
          <a:prstGeom prst="rect">
            <a:avLst/>
          </a:prstGeom>
          <a:solidFill>
            <a:schemeClr val="accent3">
              <a:lumMod val="50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a:endParaRPr lang="nl-NL" kern="0">
              <a:solidFill>
                <a:prstClr val="white"/>
              </a:solidFill>
              <a:latin typeface="Calibri"/>
            </a:endParaRPr>
          </a:p>
        </p:txBody>
      </p:sp>
      <p:sp>
        <p:nvSpPr>
          <p:cNvPr id="19" name="Rechthoek 18"/>
          <p:cNvSpPr/>
          <p:nvPr/>
        </p:nvSpPr>
        <p:spPr>
          <a:xfrm>
            <a:off x="4355976" y="4678536"/>
            <a:ext cx="667544" cy="288032"/>
          </a:xfrm>
          <a:prstGeom prst="rect">
            <a:avLst/>
          </a:prstGeom>
          <a:solidFill>
            <a:schemeClr val="accent1">
              <a:lumMod val="60000"/>
              <a:lumOff val="40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a:endParaRPr lang="nl-NL" kern="0">
              <a:solidFill>
                <a:prstClr val="white"/>
              </a:solidFill>
              <a:latin typeface="Calibri"/>
            </a:endParaRPr>
          </a:p>
        </p:txBody>
      </p:sp>
      <p:sp>
        <p:nvSpPr>
          <p:cNvPr id="5" name="Ronde pijl 4"/>
          <p:cNvSpPr/>
          <p:nvPr/>
        </p:nvSpPr>
        <p:spPr>
          <a:xfrm rot="21031118">
            <a:off x="3046881" y="2814186"/>
            <a:ext cx="1669143" cy="2376264"/>
          </a:xfrm>
          <a:prstGeom prst="circularArrow">
            <a:avLst>
              <a:gd name="adj1" fmla="val 4977"/>
              <a:gd name="adj2" fmla="val 824704"/>
              <a:gd name="adj3" fmla="val 20569027"/>
              <a:gd name="adj4" fmla="val 14440077"/>
              <a:gd name="adj5" fmla="val 6298"/>
            </a:avLst>
          </a:prstGeom>
          <a:gradFill rotWithShape="1">
            <a:gsLst>
              <a:gs pos="0">
                <a:srgbClr val="C0504D">
                  <a:shade val="51000"/>
                  <a:satMod val="130000"/>
                </a:srgbClr>
              </a:gs>
              <a:gs pos="80000">
                <a:srgbClr val="C0504D">
                  <a:shade val="93000"/>
                  <a:satMod val="130000"/>
                </a:srgbClr>
              </a:gs>
              <a:gs pos="100000">
                <a:srgbClr val="C0504D">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a:endParaRPr lang="nl-NL" sz="1600" kern="0">
              <a:solidFill>
                <a:prstClr val="white"/>
              </a:solidFill>
              <a:latin typeface="Calibri"/>
            </a:endParaRPr>
          </a:p>
        </p:txBody>
      </p:sp>
      <p:sp>
        <p:nvSpPr>
          <p:cNvPr id="22" name="Ronde pijl 21"/>
          <p:cNvSpPr/>
          <p:nvPr/>
        </p:nvSpPr>
        <p:spPr>
          <a:xfrm rot="21031118">
            <a:off x="4505979" y="4058599"/>
            <a:ext cx="1538958" cy="2141263"/>
          </a:xfrm>
          <a:prstGeom prst="circularArrow">
            <a:avLst>
              <a:gd name="adj1" fmla="val 5330"/>
              <a:gd name="adj2" fmla="val 1044640"/>
              <a:gd name="adj3" fmla="val 20683784"/>
              <a:gd name="adj4" fmla="val 14437557"/>
              <a:gd name="adj5" fmla="val 6079"/>
            </a:avLst>
          </a:prstGeom>
          <a:gradFill rotWithShape="1">
            <a:gsLst>
              <a:gs pos="0">
                <a:srgbClr val="C0504D">
                  <a:shade val="51000"/>
                  <a:satMod val="130000"/>
                </a:srgbClr>
              </a:gs>
              <a:gs pos="80000">
                <a:srgbClr val="C0504D">
                  <a:shade val="93000"/>
                  <a:satMod val="130000"/>
                </a:srgbClr>
              </a:gs>
              <a:gs pos="100000">
                <a:srgbClr val="C0504D">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a:endParaRPr lang="nl-NL" sz="1600" kern="0">
              <a:solidFill>
                <a:prstClr val="white"/>
              </a:solidFill>
              <a:latin typeface="Calibri"/>
            </a:endParaRPr>
          </a:p>
        </p:txBody>
      </p:sp>
      <p:sp>
        <p:nvSpPr>
          <p:cNvPr id="23" name="Rechthoek 22"/>
          <p:cNvSpPr/>
          <p:nvPr/>
        </p:nvSpPr>
        <p:spPr>
          <a:xfrm>
            <a:off x="7020272" y="5301208"/>
            <a:ext cx="667544" cy="216024"/>
          </a:xfrm>
          <a:prstGeom prst="rect">
            <a:avLst/>
          </a:prstGeom>
          <a:solidFill>
            <a:schemeClr val="accent1">
              <a:lumMod val="60000"/>
              <a:lumOff val="40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a:endParaRPr lang="nl-NL" kern="0">
              <a:solidFill>
                <a:prstClr val="white"/>
              </a:solidFill>
              <a:latin typeface="Calibri"/>
            </a:endParaRPr>
          </a:p>
        </p:txBody>
      </p:sp>
      <p:sp>
        <p:nvSpPr>
          <p:cNvPr id="6" name="Tekstvak 5"/>
          <p:cNvSpPr txBox="1"/>
          <p:nvPr/>
        </p:nvSpPr>
        <p:spPr>
          <a:xfrm>
            <a:off x="6660232" y="5517232"/>
            <a:ext cx="1440160" cy="523220"/>
          </a:xfrm>
          <a:prstGeom prst="rect">
            <a:avLst/>
          </a:prstGeom>
          <a:noFill/>
          <a:effectLst/>
        </p:spPr>
        <p:txBody>
          <a:bodyPr wrap="square" rtlCol="0">
            <a:spAutoFit/>
          </a:bodyPr>
          <a:lstStyle/>
          <a:p>
            <a:pPr algn="ctr"/>
            <a:r>
              <a:rPr lang="nl-NL" sz="1400" dirty="0" smtClean="0">
                <a:solidFill>
                  <a:schemeClr val="bg1"/>
                </a:solidFill>
              </a:rPr>
              <a:t>ENERGIE PLUS </a:t>
            </a:r>
          </a:p>
          <a:p>
            <a:pPr algn="ctr"/>
            <a:r>
              <a:rPr lang="nl-NL" sz="1400" dirty="0" smtClean="0">
                <a:solidFill>
                  <a:schemeClr val="bg1"/>
                </a:solidFill>
              </a:rPr>
              <a:t>HUIS</a:t>
            </a:r>
            <a:endParaRPr lang="nl-NL" sz="1400" dirty="0">
              <a:solidFill>
                <a:schemeClr val="bg1"/>
              </a:solidFill>
            </a:endParaRPr>
          </a:p>
        </p:txBody>
      </p:sp>
      <p:sp>
        <p:nvSpPr>
          <p:cNvPr id="25" name="Tekstvak 24"/>
          <p:cNvSpPr txBox="1"/>
          <p:nvPr/>
        </p:nvSpPr>
        <p:spPr>
          <a:xfrm>
            <a:off x="5292080" y="5517232"/>
            <a:ext cx="1440160" cy="523220"/>
          </a:xfrm>
          <a:prstGeom prst="rect">
            <a:avLst/>
          </a:prstGeom>
          <a:noFill/>
          <a:effectLst/>
        </p:spPr>
        <p:txBody>
          <a:bodyPr wrap="square" rtlCol="0">
            <a:spAutoFit/>
          </a:bodyPr>
          <a:lstStyle/>
          <a:p>
            <a:pPr algn="ctr"/>
            <a:r>
              <a:rPr lang="nl-NL" sz="1400" dirty="0" smtClean="0">
                <a:solidFill>
                  <a:schemeClr val="bg1"/>
                </a:solidFill>
              </a:rPr>
              <a:t>NUL-ENERGIE</a:t>
            </a:r>
          </a:p>
          <a:p>
            <a:pPr algn="ctr"/>
            <a:r>
              <a:rPr lang="nl-NL" sz="1400" dirty="0" smtClean="0">
                <a:solidFill>
                  <a:schemeClr val="bg1"/>
                </a:solidFill>
              </a:rPr>
              <a:t>HUIS</a:t>
            </a:r>
            <a:endParaRPr lang="nl-NL" sz="1400" dirty="0">
              <a:solidFill>
                <a:schemeClr val="bg1"/>
              </a:solidFill>
            </a:endParaRPr>
          </a:p>
        </p:txBody>
      </p:sp>
      <p:sp>
        <p:nvSpPr>
          <p:cNvPr id="26" name="Tekstvak 25"/>
          <p:cNvSpPr txBox="1"/>
          <p:nvPr/>
        </p:nvSpPr>
        <p:spPr>
          <a:xfrm>
            <a:off x="3923928" y="5517232"/>
            <a:ext cx="1440160" cy="307777"/>
          </a:xfrm>
          <a:prstGeom prst="rect">
            <a:avLst/>
          </a:prstGeom>
          <a:noFill/>
          <a:effectLst/>
        </p:spPr>
        <p:txBody>
          <a:bodyPr wrap="square" rtlCol="0">
            <a:spAutoFit/>
          </a:bodyPr>
          <a:lstStyle/>
          <a:p>
            <a:pPr algn="ctr"/>
            <a:r>
              <a:rPr lang="nl-NL" sz="1400" dirty="0" smtClean="0">
                <a:solidFill>
                  <a:schemeClr val="bg1"/>
                </a:solidFill>
              </a:rPr>
              <a:t>PASSIEF HUIS</a:t>
            </a:r>
            <a:endParaRPr lang="nl-NL" sz="1400" dirty="0">
              <a:solidFill>
                <a:schemeClr val="bg1"/>
              </a:solidFill>
            </a:endParaRPr>
          </a:p>
        </p:txBody>
      </p:sp>
      <p:sp>
        <p:nvSpPr>
          <p:cNvPr id="27" name="Tekstvak 26"/>
          <p:cNvSpPr txBox="1"/>
          <p:nvPr/>
        </p:nvSpPr>
        <p:spPr>
          <a:xfrm>
            <a:off x="2627784" y="5517232"/>
            <a:ext cx="1440160" cy="523220"/>
          </a:xfrm>
          <a:prstGeom prst="rect">
            <a:avLst/>
          </a:prstGeom>
          <a:noFill/>
          <a:effectLst/>
        </p:spPr>
        <p:txBody>
          <a:bodyPr wrap="square" rtlCol="0">
            <a:spAutoFit/>
          </a:bodyPr>
          <a:lstStyle/>
          <a:p>
            <a:pPr algn="ctr"/>
            <a:r>
              <a:rPr lang="nl-NL" sz="1400" dirty="0" smtClean="0">
                <a:solidFill>
                  <a:schemeClr val="bg1"/>
                </a:solidFill>
              </a:rPr>
              <a:t>NIEUW HUIS</a:t>
            </a:r>
          </a:p>
          <a:p>
            <a:pPr algn="ctr"/>
            <a:r>
              <a:rPr lang="nl-NL" sz="1400" dirty="0" smtClean="0">
                <a:solidFill>
                  <a:schemeClr val="bg1"/>
                </a:solidFill>
              </a:rPr>
              <a:t>BOUWBESLUIT</a:t>
            </a:r>
            <a:endParaRPr lang="nl-NL" sz="1400" dirty="0">
              <a:solidFill>
                <a:schemeClr val="bg1"/>
              </a:solidFill>
            </a:endParaRPr>
          </a:p>
        </p:txBody>
      </p:sp>
      <p:sp>
        <p:nvSpPr>
          <p:cNvPr id="28" name="Tekstvak 27"/>
          <p:cNvSpPr txBox="1"/>
          <p:nvPr/>
        </p:nvSpPr>
        <p:spPr>
          <a:xfrm>
            <a:off x="1115616" y="5517232"/>
            <a:ext cx="1584176" cy="523220"/>
          </a:xfrm>
          <a:prstGeom prst="rect">
            <a:avLst/>
          </a:prstGeom>
          <a:noFill/>
          <a:effectLst/>
        </p:spPr>
        <p:txBody>
          <a:bodyPr wrap="square" rtlCol="0">
            <a:spAutoFit/>
          </a:bodyPr>
          <a:lstStyle/>
          <a:p>
            <a:pPr algn="ctr"/>
            <a:r>
              <a:rPr lang="nl-NL" sz="1400" dirty="0" smtClean="0">
                <a:solidFill>
                  <a:schemeClr val="bg1"/>
                </a:solidFill>
              </a:rPr>
              <a:t>GEMIDDELD BESTAAND HUIS</a:t>
            </a:r>
            <a:endParaRPr lang="nl-NL" sz="1400" dirty="0">
              <a:solidFill>
                <a:schemeClr val="bg1"/>
              </a:solidFill>
            </a:endParaRPr>
          </a:p>
        </p:txBody>
      </p:sp>
      <p:cxnSp>
        <p:nvCxnSpPr>
          <p:cNvPr id="32" name="Rechte verbindingslijn 31"/>
          <p:cNvCxnSpPr/>
          <p:nvPr/>
        </p:nvCxnSpPr>
        <p:spPr>
          <a:xfrm>
            <a:off x="1331640" y="-675456"/>
            <a:ext cx="6696744" cy="0"/>
          </a:xfrm>
          <a:prstGeom prst="line">
            <a:avLst/>
          </a:prstGeom>
        </p:spPr>
        <p:style>
          <a:lnRef idx="2">
            <a:schemeClr val="accent1"/>
          </a:lnRef>
          <a:fillRef idx="0">
            <a:schemeClr val="accent1"/>
          </a:fillRef>
          <a:effectRef idx="1">
            <a:schemeClr val="accent1"/>
          </a:effectRef>
          <a:fontRef idx="minor">
            <a:schemeClr val="tx1"/>
          </a:fontRef>
        </p:style>
      </p:cxnSp>
      <p:sp>
        <p:nvSpPr>
          <p:cNvPr id="20" name="Tekstvak 19"/>
          <p:cNvSpPr txBox="1"/>
          <p:nvPr/>
        </p:nvSpPr>
        <p:spPr>
          <a:xfrm>
            <a:off x="755576" y="1124744"/>
            <a:ext cx="535648" cy="369332"/>
          </a:xfrm>
          <a:prstGeom prst="rect">
            <a:avLst/>
          </a:prstGeom>
          <a:noFill/>
          <a:effectLst/>
        </p:spPr>
        <p:txBody>
          <a:bodyPr wrap="none" rtlCol="0">
            <a:spAutoFit/>
          </a:bodyPr>
          <a:lstStyle/>
          <a:p>
            <a:r>
              <a:rPr lang="nl-NL" dirty="0" smtClean="0">
                <a:solidFill>
                  <a:srgbClr val="000000"/>
                </a:solidFill>
              </a:rPr>
              <a:t>300</a:t>
            </a:r>
            <a:endParaRPr lang="nl-NL" dirty="0">
              <a:solidFill>
                <a:srgbClr val="000000"/>
              </a:solidFill>
            </a:endParaRPr>
          </a:p>
        </p:txBody>
      </p:sp>
      <p:sp>
        <p:nvSpPr>
          <p:cNvPr id="38" name="Tekstvak 37"/>
          <p:cNvSpPr txBox="1"/>
          <p:nvPr/>
        </p:nvSpPr>
        <p:spPr>
          <a:xfrm>
            <a:off x="755576" y="1772816"/>
            <a:ext cx="535648" cy="369332"/>
          </a:xfrm>
          <a:prstGeom prst="rect">
            <a:avLst/>
          </a:prstGeom>
          <a:noFill/>
          <a:effectLst/>
        </p:spPr>
        <p:txBody>
          <a:bodyPr wrap="none" rtlCol="0">
            <a:spAutoFit/>
          </a:bodyPr>
          <a:lstStyle/>
          <a:p>
            <a:r>
              <a:rPr lang="nl-NL" dirty="0" smtClean="0">
                <a:solidFill>
                  <a:srgbClr val="000000"/>
                </a:solidFill>
              </a:rPr>
              <a:t>250</a:t>
            </a:r>
            <a:endParaRPr lang="nl-NL" dirty="0">
              <a:solidFill>
                <a:srgbClr val="000000"/>
              </a:solidFill>
            </a:endParaRPr>
          </a:p>
        </p:txBody>
      </p:sp>
      <p:sp>
        <p:nvSpPr>
          <p:cNvPr id="39" name="Tekstvak 38"/>
          <p:cNvSpPr txBox="1"/>
          <p:nvPr/>
        </p:nvSpPr>
        <p:spPr>
          <a:xfrm>
            <a:off x="755576" y="2420888"/>
            <a:ext cx="535648" cy="369332"/>
          </a:xfrm>
          <a:prstGeom prst="rect">
            <a:avLst/>
          </a:prstGeom>
          <a:noFill/>
          <a:effectLst/>
        </p:spPr>
        <p:txBody>
          <a:bodyPr wrap="none" rtlCol="0">
            <a:spAutoFit/>
          </a:bodyPr>
          <a:lstStyle/>
          <a:p>
            <a:r>
              <a:rPr lang="nl-NL" dirty="0" smtClean="0">
                <a:solidFill>
                  <a:srgbClr val="000000"/>
                </a:solidFill>
              </a:rPr>
              <a:t>200</a:t>
            </a:r>
            <a:endParaRPr lang="nl-NL" dirty="0">
              <a:solidFill>
                <a:srgbClr val="000000"/>
              </a:solidFill>
            </a:endParaRPr>
          </a:p>
        </p:txBody>
      </p:sp>
      <p:sp>
        <p:nvSpPr>
          <p:cNvPr id="40" name="Tekstvak 39"/>
          <p:cNvSpPr txBox="1"/>
          <p:nvPr/>
        </p:nvSpPr>
        <p:spPr>
          <a:xfrm>
            <a:off x="755576" y="3068960"/>
            <a:ext cx="535648" cy="369332"/>
          </a:xfrm>
          <a:prstGeom prst="rect">
            <a:avLst/>
          </a:prstGeom>
          <a:noFill/>
          <a:effectLst/>
        </p:spPr>
        <p:txBody>
          <a:bodyPr wrap="none" rtlCol="0">
            <a:spAutoFit/>
          </a:bodyPr>
          <a:lstStyle/>
          <a:p>
            <a:r>
              <a:rPr lang="nl-NL" dirty="0" smtClean="0">
                <a:solidFill>
                  <a:srgbClr val="000000"/>
                </a:solidFill>
              </a:rPr>
              <a:t>150</a:t>
            </a:r>
            <a:endParaRPr lang="nl-NL" dirty="0">
              <a:solidFill>
                <a:srgbClr val="000000"/>
              </a:solidFill>
            </a:endParaRPr>
          </a:p>
        </p:txBody>
      </p:sp>
      <p:sp>
        <p:nvSpPr>
          <p:cNvPr id="41" name="Tekstvak 40"/>
          <p:cNvSpPr txBox="1"/>
          <p:nvPr/>
        </p:nvSpPr>
        <p:spPr>
          <a:xfrm>
            <a:off x="755576" y="3789040"/>
            <a:ext cx="535648" cy="369332"/>
          </a:xfrm>
          <a:prstGeom prst="rect">
            <a:avLst/>
          </a:prstGeom>
          <a:noFill/>
          <a:effectLst/>
        </p:spPr>
        <p:txBody>
          <a:bodyPr wrap="none" rtlCol="0">
            <a:spAutoFit/>
          </a:bodyPr>
          <a:lstStyle/>
          <a:p>
            <a:r>
              <a:rPr lang="nl-NL" dirty="0" smtClean="0">
                <a:solidFill>
                  <a:srgbClr val="000000"/>
                </a:solidFill>
              </a:rPr>
              <a:t>100</a:t>
            </a:r>
            <a:endParaRPr lang="nl-NL" dirty="0">
              <a:solidFill>
                <a:srgbClr val="000000"/>
              </a:solidFill>
            </a:endParaRPr>
          </a:p>
        </p:txBody>
      </p:sp>
      <p:sp>
        <p:nvSpPr>
          <p:cNvPr id="42" name="Tekstvak 41"/>
          <p:cNvSpPr txBox="1"/>
          <p:nvPr/>
        </p:nvSpPr>
        <p:spPr>
          <a:xfrm>
            <a:off x="899592" y="4437112"/>
            <a:ext cx="418654" cy="369332"/>
          </a:xfrm>
          <a:prstGeom prst="rect">
            <a:avLst/>
          </a:prstGeom>
          <a:noFill/>
          <a:effectLst/>
        </p:spPr>
        <p:txBody>
          <a:bodyPr wrap="none" rtlCol="0">
            <a:spAutoFit/>
          </a:bodyPr>
          <a:lstStyle/>
          <a:p>
            <a:r>
              <a:rPr lang="nl-NL" dirty="0" smtClean="0">
                <a:solidFill>
                  <a:srgbClr val="000000"/>
                </a:solidFill>
              </a:rPr>
              <a:t>50</a:t>
            </a:r>
            <a:endParaRPr lang="nl-NL" dirty="0">
              <a:solidFill>
                <a:srgbClr val="000000"/>
              </a:solidFill>
            </a:endParaRPr>
          </a:p>
        </p:txBody>
      </p:sp>
      <p:sp>
        <p:nvSpPr>
          <p:cNvPr id="43" name="Tekstvak 42"/>
          <p:cNvSpPr txBox="1"/>
          <p:nvPr/>
        </p:nvSpPr>
        <p:spPr>
          <a:xfrm>
            <a:off x="1029980" y="5085184"/>
            <a:ext cx="301660" cy="369332"/>
          </a:xfrm>
          <a:prstGeom prst="rect">
            <a:avLst/>
          </a:prstGeom>
          <a:noFill/>
          <a:effectLst/>
        </p:spPr>
        <p:txBody>
          <a:bodyPr wrap="none" rtlCol="0">
            <a:spAutoFit/>
          </a:bodyPr>
          <a:lstStyle/>
          <a:p>
            <a:r>
              <a:rPr lang="nl-NL" dirty="0" smtClean="0">
                <a:solidFill>
                  <a:srgbClr val="000000"/>
                </a:solidFill>
              </a:rPr>
              <a:t>0</a:t>
            </a:r>
            <a:endParaRPr lang="nl-NL" dirty="0">
              <a:solidFill>
                <a:srgbClr val="000000"/>
              </a:solidFill>
            </a:endParaRPr>
          </a:p>
        </p:txBody>
      </p:sp>
      <p:sp>
        <p:nvSpPr>
          <p:cNvPr id="21" name="Tekstvak 20"/>
          <p:cNvSpPr txBox="1"/>
          <p:nvPr/>
        </p:nvSpPr>
        <p:spPr>
          <a:xfrm rot="16200000">
            <a:off x="-350966" y="4283223"/>
            <a:ext cx="2016224" cy="307777"/>
          </a:xfrm>
          <a:prstGeom prst="rect">
            <a:avLst/>
          </a:prstGeom>
          <a:noFill/>
          <a:effectLst/>
        </p:spPr>
        <p:txBody>
          <a:bodyPr wrap="square" rtlCol="0">
            <a:spAutoFit/>
          </a:bodyPr>
          <a:lstStyle/>
          <a:p>
            <a:r>
              <a:rPr lang="nl-NL" sz="1400" dirty="0" smtClean="0">
                <a:solidFill>
                  <a:srgbClr val="000000"/>
                </a:solidFill>
              </a:rPr>
              <a:t>kW/m</a:t>
            </a:r>
            <a:r>
              <a:rPr lang="nl-NL" sz="1400" baseline="30000" dirty="0" smtClean="0">
                <a:solidFill>
                  <a:srgbClr val="000000"/>
                </a:solidFill>
              </a:rPr>
              <a:t>2</a:t>
            </a:r>
            <a:r>
              <a:rPr lang="nl-NL" sz="1400" dirty="0">
                <a:solidFill>
                  <a:srgbClr val="000000"/>
                </a:solidFill>
              </a:rPr>
              <a:t> /</a:t>
            </a:r>
            <a:r>
              <a:rPr lang="nl-NL" sz="1400" dirty="0" smtClean="0">
                <a:solidFill>
                  <a:srgbClr val="000000"/>
                </a:solidFill>
              </a:rPr>
              <a:t> </a:t>
            </a:r>
            <a:r>
              <a:rPr lang="nl-NL" sz="1400" dirty="0" err="1" smtClean="0">
                <a:solidFill>
                  <a:srgbClr val="000000"/>
                </a:solidFill>
              </a:rPr>
              <a:t>year</a:t>
            </a:r>
            <a:endParaRPr lang="nl-NL" sz="1400" dirty="0">
              <a:solidFill>
                <a:srgbClr val="000000"/>
              </a:solidFill>
            </a:endParaRPr>
          </a:p>
        </p:txBody>
      </p:sp>
      <p:sp>
        <p:nvSpPr>
          <p:cNvPr id="45" name="Ronde pijl 44"/>
          <p:cNvSpPr/>
          <p:nvPr/>
        </p:nvSpPr>
        <p:spPr>
          <a:xfrm rot="21031118">
            <a:off x="6180430" y="4583713"/>
            <a:ext cx="1213727" cy="1269396"/>
          </a:xfrm>
          <a:prstGeom prst="circularArrow">
            <a:avLst>
              <a:gd name="adj1" fmla="val 6809"/>
              <a:gd name="adj2" fmla="val 1395288"/>
              <a:gd name="adj3" fmla="val 20836857"/>
              <a:gd name="adj4" fmla="val 12501976"/>
              <a:gd name="adj5" fmla="val 8930"/>
            </a:avLst>
          </a:prstGeom>
          <a:gradFill rotWithShape="1">
            <a:gsLst>
              <a:gs pos="0">
                <a:srgbClr val="C0504D">
                  <a:shade val="51000"/>
                  <a:satMod val="130000"/>
                </a:srgbClr>
              </a:gs>
              <a:gs pos="80000">
                <a:srgbClr val="C0504D">
                  <a:shade val="93000"/>
                  <a:satMod val="130000"/>
                </a:srgbClr>
              </a:gs>
              <a:gs pos="100000">
                <a:srgbClr val="C0504D">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a:endParaRPr lang="nl-NL" sz="1600" kern="0">
              <a:solidFill>
                <a:prstClr val="white"/>
              </a:solidFill>
              <a:latin typeface="Calibri"/>
            </a:endParaRPr>
          </a:p>
        </p:txBody>
      </p:sp>
      <p:sp>
        <p:nvSpPr>
          <p:cNvPr id="46" name="Rechthoek 45"/>
          <p:cNvSpPr/>
          <p:nvPr/>
        </p:nvSpPr>
        <p:spPr>
          <a:xfrm>
            <a:off x="3995936" y="1556792"/>
            <a:ext cx="667544" cy="216024"/>
          </a:xfrm>
          <a:prstGeom prst="rect">
            <a:avLst/>
          </a:prstGeom>
          <a:solidFill>
            <a:schemeClr val="accent1">
              <a:lumMod val="60000"/>
              <a:lumOff val="40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a:endParaRPr lang="nl-NL" kern="0">
              <a:solidFill>
                <a:prstClr val="white"/>
              </a:solidFill>
              <a:latin typeface="Calibri"/>
            </a:endParaRPr>
          </a:p>
        </p:txBody>
      </p:sp>
      <p:sp>
        <p:nvSpPr>
          <p:cNvPr id="47" name="Rechthoek 46"/>
          <p:cNvSpPr/>
          <p:nvPr/>
        </p:nvSpPr>
        <p:spPr>
          <a:xfrm>
            <a:off x="3995936" y="1844824"/>
            <a:ext cx="667544" cy="216024"/>
          </a:xfrm>
          <a:prstGeom prst="rect">
            <a:avLst/>
          </a:prstGeom>
          <a:solidFill>
            <a:schemeClr val="accent3">
              <a:lumMod val="50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a:endParaRPr lang="nl-NL" kern="0">
              <a:solidFill>
                <a:prstClr val="white"/>
              </a:solidFill>
              <a:latin typeface="Calibri"/>
            </a:endParaRPr>
          </a:p>
        </p:txBody>
      </p:sp>
      <p:sp>
        <p:nvSpPr>
          <p:cNvPr id="48" name="Rechthoek 47"/>
          <p:cNvSpPr/>
          <p:nvPr/>
        </p:nvSpPr>
        <p:spPr>
          <a:xfrm>
            <a:off x="3995936" y="2132856"/>
            <a:ext cx="667544" cy="216024"/>
          </a:xfrm>
          <a:prstGeom prst="rect">
            <a:avLst/>
          </a:prstGeom>
          <a:gradFill rotWithShape="1">
            <a:gsLst>
              <a:gs pos="0">
                <a:srgbClr val="4F81BD">
                  <a:shade val="51000"/>
                  <a:satMod val="130000"/>
                </a:srgbClr>
              </a:gs>
              <a:gs pos="80000">
                <a:srgbClr val="4F81BD">
                  <a:shade val="93000"/>
                  <a:satMod val="130000"/>
                </a:srgbClr>
              </a:gs>
              <a:gs pos="100000">
                <a:srgbClr val="4F81BD">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a:endParaRPr lang="nl-NL" kern="0">
              <a:solidFill>
                <a:prstClr val="white"/>
              </a:solidFill>
              <a:latin typeface="Calibri"/>
            </a:endParaRPr>
          </a:p>
        </p:txBody>
      </p:sp>
      <p:sp>
        <p:nvSpPr>
          <p:cNvPr id="49" name="Rechthoek 48"/>
          <p:cNvSpPr/>
          <p:nvPr/>
        </p:nvSpPr>
        <p:spPr>
          <a:xfrm>
            <a:off x="3995936" y="2420888"/>
            <a:ext cx="667544" cy="216024"/>
          </a:xfrm>
          <a:prstGeom prst="rect">
            <a:avLst/>
          </a:prstGeom>
          <a:gradFill rotWithShape="1">
            <a:gsLst>
              <a:gs pos="0">
                <a:srgbClr val="C0504D">
                  <a:shade val="51000"/>
                  <a:satMod val="130000"/>
                </a:srgbClr>
              </a:gs>
              <a:gs pos="80000">
                <a:srgbClr val="C0504D">
                  <a:shade val="93000"/>
                  <a:satMod val="130000"/>
                </a:srgbClr>
              </a:gs>
              <a:gs pos="100000">
                <a:srgbClr val="C0504D">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a:endParaRPr lang="nl-NL" sz="1600" kern="0">
              <a:solidFill>
                <a:prstClr val="white"/>
              </a:solidFill>
              <a:latin typeface="Calibri"/>
            </a:endParaRPr>
          </a:p>
        </p:txBody>
      </p:sp>
      <p:sp>
        <p:nvSpPr>
          <p:cNvPr id="29" name="Tekstvak 28"/>
          <p:cNvSpPr txBox="1"/>
          <p:nvPr/>
        </p:nvSpPr>
        <p:spPr>
          <a:xfrm>
            <a:off x="4644008" y="1484784"/>
            <a:ext cx="3960440" cy="338554"/>
          </a:xfrm>
          <a:prstGeom prst="rect">
            <a:avLst/>
          </a:prstGeom>
          <a:noFill/>
        </p:spPr>
        <p:txBody>
          <a:bodyPr wrap="square" rtlCol="0">
            <a:spAutoFit/>
          </a:bodyPr>
          <a:lstStyle/>
          <a:p>
            <a:r>
              <a:rPr lang="nl-NL" sz="1600" dirty="0" err="1" smtClean="0">
                <a:solidFill>
                  <a:srgbClr val="000000"/>
                </a:solidFill>
              </a:rPr>
              <a:t>Electriciteit</a:t>
            </a:r>
            <a:r>
              <a:rPr lang="nl-NL" sz="1600" dirty="0" smtClean="0">
                <a:solidFill>
                  <a:srgbClr val="000000"/>
                </a:solidFill>
              </a:rPr>
              <a:t> (tv, licht, apparatuur etc.)  </a:t>
            </a:r>
            <a:endParaRPr lang="nl-NL" sz="1600" dirty="0">
              <a:solidFill>
                <a:srgbClr val="000000"/>
              </a:solidFill>
            </a:endParaRPr>
          </a:p>
        </p:txBody>
      </p:sp>
      <p:sp>
        <p:nvSpPr>
          <p:cNvPr id="52" name="Tekstvak 51"/>
          <p:cNvSpPr txBox="1"/>
          <p:nvPr/>
        </p:nvSpPr>
        <p:spPr>
          <a:xfrm>
            <a:off x="4644008" y="1772816"/>
            <a:ext cx="3960440" cy="338554"/>
          </a:xfrm>
          <a:prstGeom prst="rect">
            <a:avLst/>
          </a:prstGeom>
          <a:noFill/>
        </p:spPr>
        <p:txBody>
          <a:bodyPr wrap="square" rtlCol="0">
            <a:spAutoFit/>
          </a:bodyPr>
          <a:lstStyle/>
          <a:p>
            <a:r>
              <a:rPr lang="nl-NL" sz="1600" dirty="0" err="1" smtClean="0">
                <a:solidFill>
                  <a:srgbClr val="000000"/>
                </a:solidFill>
              </a:rPr>
              <a:t>Electriciteit</a:t>
            </a:r>
            <a:r>
              <a:rPr lang="nl-NL" sz="1600" dirty="0" smtClean="0">
                <a:solidFill>
                  <a:srgbClr val="000000"/>
                </a:solidFill>
              </a:rPr>
              <a:t> ventilatie</a:t>
            </a:r>
            <a:endParaRPr lang="nl-NL" sz="1600" dirty="0">
              <a:solidFill>
                <a:srgbClr val="000000"/>
              </a:solidFill>
            </a:endParaRPr>
          </a:p>
        </p:txBody>
      </p:sp>
      <p:sp>
        <p:nvSpPr>
          <p:cNvPr id="53" name="Tekstvak 52"/>
          <p:cNvSpPr txBox="1"/>
          <p:nvPr/>
        </p:nvSpPr>
        <p:spPr>
          <a:xfrm>
            <a:off x="4644008" y="2060848"/>
            <a:ext cx="3960440" cy="338554"/>
          </a:xfrm>
          <a:prstGeom prst="rect">
            <a:avLst/>
          </a:prstGeom>
          <a:noFill/>
        </p:spPr>
        <p:txBody>
          <a:bodyPr wrap="square" rtlCol="0">
            <a:spAutoFit/>
          </a:bodyPr>
          <a:lstStyle/>
          <a:p>
            <a:r>
              <a:rPr lang="nl-NL" sz="1600" dirty="0" smtClean="0">
                <a:solidFill>
                  <a:srgbClr val="000000"/>
                </a:solidFill>
              </a:rPr>
              <a:t>Warm water</a:t>
            </a:r>
            <a:endParaRPr lang="nl-NL" sz="1600" dirty="0">
              <a:solidFill>
                <a:srgbClr val="000000"/>
              </a:solidFill>
            </a:endParaRPr>
          </a:p>
        </p:txBody>
      </p:sp>
      <p:sp>
        <p:nvSpPr>
          <p:cNvPr id="54" name="Tekstvak 53"/>
          <p:cNvSpPr txBox="1"/>
          <p:nvPr/>
        </p:nvSpPr>
        <p:spPr>
          <a:xfrm>
            <a:off x="4644008" y="2348880"/>
            <a:ext cx="3960440" cy="338554"/>
          </a:xfrm>
          <a:prstGeom prst="rect">
            <a:avLst/>
          </a:prstGeom>
          <a:noFill/>
        </p:spPr>
        <p:txBody>
          <a:bodyPr wrap="square" rtlCol="0">
            <a:spAutoFit/>
          </a:bodyPr>
          <a:lstStyle/>
          <a:p>
            <a:r>
              <a:rPr lang="nl-NL" sz="1600" dirty="0" smtClean="0">
                <a:solidFill>
                  <a:srgbClr val="000000"/>
                </a:solidFill>
              </a:rPr>
              <a:t>Verwarmen</a:t>
            </a:r>
            <a:endParaRPr lang="nl-NL" sz="1600" dirty="0">
              <a:solidFill>
                <a:srgbClr val="000000"/>
              </a:solidFill>
            </a:endParaRPr>
          </a:p>
        </p:txBody>
      </p:sp>
    </p:spTree>
    <p:extLst>
      <p:ext uri="{BB962C8B-B14F-4D97-AF65-F5344CB8AC3E}">
        <p14:creationId xmlns:p14="http://schemas.microsoft.com/office/powerpoint/2010/main" val="3999340208"/>
      </p:ext>
    </p:extLst>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hoek 5"/>
          <p:cNvSpPr/>
          <p:nvPr/>
        </p:nvSpPr>
        <p:spPr>
          <a:xfrm>
            <a:off x="1512168" y="1124744"/>
            <a:ext cx="6084168" cy="482453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a:p>
        </p:txBody>
      </p:sp>
      <p:sp>
        <p:nvSpPr>
          <p:cNvPr id="2" name="Ovaal 1"/>
          <p:cNvSpPr/>
          <p:nvPr/>
        </p:nvSpPr>
        <p:spPr>
          <a:xfrm rot="18997344">
            <a:off x="3220677" y="1126803"/>
            <a:ext cx="792088" cy="2880320"/>
          </a:xfrm>
          <a:prstGeom prst="ellipse">
            <a:avLst/>
          </a:prstGeom>
        </p:spPr>
        <p:style>
          <a:lnRef idx="1">
            <a:schemeClr val="accent2"/>
          </a:lnRef>
          <a:fillRef idx="3">
            <a:schemeClr val="accent2"/>
          </a:fillRef>
          <a:effectRef idx="2">
            <a:schemeClr val="accent2"/>
          </a:effectRef>
          <a:fontRef idx="minor">
            <a:schemeClr val="lt1"/>
          </a:fontRef>
        </p:style>
        <p:txBody>
          <a:bodyPr vert="vert" rtlCol="0" anchor="ctr"/>
          <a:lstStyle/>
          <a:p>
            <a:pPr algn="ctr"/>
            <a:r>
              <a:rPr lang="nl-NL" sz="2400" dirty="0" smtClean="0">
                <a:solidFill>
                  <a:schemeClr val="tx1"/>
                </a:solidFill>
              </a:rPr>
              <a:t>Wonen</a:t>
            </a:r>
            <a:endParaRPr lang="nl-NL" sz="2400" dirty="0">
              <a:solidFill>
                <a:schemeClr val="tx1"/>
              </a:solidFill>
            </a:endParaRPr>
          </a:p>
        </p:txBody>
      </p:sp>
      <p:sp>
        <p:nvSpPr>
          <p:cNvPr id="3" name="Ovaal 2"/>
          <p:cNvSpPr/>
          <p:nvPr/>
        </p:nvSpPr>
        <p:spPr>
          <a:xfrm rot="2584964">
            <a:off x="4962596" y="1121964"/>
            <a:ext cx="792088" cy="2880320"/>
          </a:xfrm>
          <a:prstGeom prst="ellipse">
            <a:avLst/>
          </a:prstGeom>
        </p:spPr>
        <p:style>
          <a:lnRef idx="1">
            <a:schemeClr val="accent3"/>
          </a:lnRef>
          <a:fillRef idx="3">
            <a:schemeClr val="accent3"/>
          </a:fillRef>
          <a:effectRef idx="2">
            <a:schemeClr val="accent3"/>
          </a:effectRef>
          <a:fontRef idx="minor">
            <a:schemeClr val="lt1"/>
          </a:fontRef>
        </p:style>
        <p:txBody>
          <a:bodyPr vert="vert270" rtlCol="0" anchor="ctr"/>
          <a:lstStyle/>
          <a:p>
            <a:pPr algn="ctr"/>
            <a:r>
              <a:rPr lang="nl-NL" sz="2400" dirty="0" smtClean="0">
                <a:solidFill>
                  <a:srgbClr val="FF0000"/>
                </a:solidFill>
              </a:rPr>
              <a:t>Mobiliteit</a:t>
            </a:r>
            <a:endParaRPr lang="nl-NL" sz="2400" dirty="0">
              <a:solidFill>
                <a:srgbClr val="FF0000"/>
              </a:solidFill>
            </a:endParaRPr>
          </a:p>
        </p:txBody>
      </p:sp>
      <p:sp>
        <p:nvSpPr>
          <p:cNvPr id="4" name="Ovaal 3"/>
          <p:cNvSpPr/>
          <p:nvPr/>
        </p:nvSpPr>
        <p:spPr>
          <a:xfrm rot="18987053">
            <a:off x="4964885" y="2976322"/>
            <a:ext cx="792088" cy="2880320"/>
          </a:xfrm>
          <a:prstGeom prst="ellipse">
            <a:avLst/>
          </a:prstGeom>
        </p:spPr>
        <p:style>
          <a:lnRef idx="1">
            <a:schemeClr val="accent6"/>
          </a:lnRef>
          <a:fillRef idx="3">
            <a:schemeClr val="accent6"/>
          </a:fillRef>
          <a:effectRef idx="2">
            <a:schemeClr val="accent6"/>
          </a:effectRef>
          <a:fontRef idx="minor">
            <a:schemeClr val="lt1"/>
          </a:fontRef>
        </p:style>
        <p:txBody>
          <a:bodyPr vert="vert" rtlCol="0" anchor="ctr"/>
          <a:lstStyle/>
          <a:p>
            <a:pPr algn="ctr"/>
            <a:r>
              <a:rPr lang="nl-NL" sz="2400" dirty="0" smtClean="0">
                <a:solidFill>
                  <a:srgbClr val="FF0000"/>
                </a:solidFill>
              </a:rPr>
              <a:t>Energie</a:t>
            </a:r>
            <a:endParaRPr lang="nl-NL" sz="2400" dirty="0">
              <a:solidFill>
                <a:srgbClr val="FF0000"/>
              </a:solidFill>
            </a:endParaRPr>
          </a:p>
        </p:txBody>
      </p:sp>
      <p:sp>
        <p:nvSpPr>
          <p:cNvPr id="5" name="Ovaal 4"/>
          <p:cNvSpPr/>
          <p:nvPr/>
        </p:nvSpPr>
        <p:spPr>
          <a:xfrm rot="2597483">
            <a:off x="3230854" y="2973267"/>
            <a:ext cx="792088" cy="2880320"/>
          </a:xfrm>
          <a:prstGeom prst="ellipse">
            <a:avLst/>
          </a:prstGeom>
        </p:spPr>
        <p:style>
          <a:lnRef idx="1">
            <a:schemeClr val="accent1"/>
          </a:lnRef>
          <a:fillRef idx="3">
            <a:schemeClr val="accent1"/>
          </a:fillRef>
          <a:effectRef idx="2">
            <a:schemeClr val="accent1"/>
          </a:effectRef>
          <a:fontRef idx="minor">
            <a:schemeClr val="lt1"/>
          </a:fontRef>
        </p:style>
        <p:txBody>
          <a:bodyPr vert="vert270" rtlCol="0" anchor="ctr"/>
          <a:lstStyle/>
          <a:p>
            <a:pPr algn="ctr"/>
            <a:r>
              <a:rPr lang="nl-NL" sz="2400" dirty="0" smtClean="0">
                <a:solidFill>
                  <a:srgbClr val="FF0000"/>
                </a:solidFill>
              </a:rPr>
              <a:t>Informatie</a:t>
            </a:r>
            <a:endParaRPr lang="nl-NL" sz="2400" dirty="0">
              <a:solidFill>
                <a:srgbClr val="FF0000"/>
              </a:solidFill>
            </a:endParaRPr>
          </a:p>
        </p:txBody>
      </p:sp>
      <p:pic>
        <p:nvPicPr>
          <p:cNvPr id="7" name="Afbeelding 6"/>
          <p:cNvPicPr>
            <a:picLocks noChangeAspect="1"/>
          </p:cNvPicPr>
          <p:nvPr/>
        </p:nvPicPr>
        <p:blipFill>
          <a:blip r:embed="rId2"/>
          <a:stretch>
            <a:fillRect/>
          </a:stretch>
        </p:blipFill>
        <p:spPr>
          <a:xfrm>
            <a:off x="-108520" y="-243407"/>
            <a:ext cx="9361040" cy="7458076"/>
          </a:xfrm>
          <a:prstGeom prst="rect">
            <a:avLst/>
          </a:prstGeom>
        </p:spPr>
      </p:pic>
    </p:spTree>
    <p:extLst>
      <p:ext uri="{BB962C8B-B14F-4D97-AF65-F5344CB8AC3E}">
        <p14:creationId xmlns:p14="http://schemas.microsoft.com/office/powerpoint/2010/main" val="3753311374"/>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Vrije vorm 6"/>
          <p:cNvSpPr/>
          <p:nvPr/>
        </p:nvSpPr>
        <p:spPr>
          <a:xfrm rot="719953">
            <a:off x="1367918" y="794533"/>
            <a:ext cx="7857422" cy="6120374"/>
          </a:xfrm>
          <a:custGeom>
            <a:avLst/>
            <a:gdLst>
              <a:gd name="connsiteX0" fmla="*/ 376489 w 6118193"/>
              <a:gd name="connsiteY0" fmla="*/ 5385733 h 6570128"/>
              <a:gd name="connsiteX1" fmla="*/ 1412809 w 6118193"/>
              <a:gd name="connsiteY1" fmla="*/ 6462693 h 6570128"/>
              <a:gd name="connsiteX2" fmla="*/ 3688649 w 6118193"/>
              <a:gd name="connsiteY2" fmla="*/ 6269653 h 6570128"/>
              <a:gd name="connsiteX3" fmla="*/ 6086409 w 6118193"/>
              <a:gd name="connsiteY3" fmla="*/ 4146213 h 6570128"/>
              <a:gd name="connsiteX4" fmla="*/ 4745289 w 6118193"/>
              <a:gd name="connsiteY4" fmla="*/ 366693 h 6570128"/>
              <a:gd name="connsiteX5" fmla="*/ 406969 w 6118193"/>
              <a:gd name="connsiteY5" fmla="*/ 590213 h 6570128"/>
              <a:gd name="connsiteX6" fmla="*/ 183449 w 6118193"/>
              <a:gd name="connsiteY6" fmla="*/ 4288453 h 6570128"/>
              <a:gd name="connsiteX7" fmla="*/ 376489 w 6118193"/>
              <a:gd name="connsiteY7" fmla="*/ 5385733 h 6570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18193" h="6570128">
                <a:moveTo>
                  <a:pt x="376489" y="5385733"/>
                </a:moveTo>
                <a:cubicBezTo>
                  <a:pt x="581382" y="5748106"/>
                  <a:pt x="860782" y="6315373"/>
                  <a:pt x="1412809" y="6462693"/>
                </a:cubicBezTo>
                <a:cubicBezTo>
                  <a:pt x="1964836" y="6610013"/>
                  <a:pt x="2909716" y="6655733"/>
                  <a:pt x="3688649" y="6269653"/>
                </a:cubicBezTo>
                <a:cubicBezTo>
                  <a:pt x="4467582" y="5883573"/>
                  <a:pt x="5910302" y="5130040"/>
                  <a:pt x="6086409" y="4146213"/>
                </a:cubicBezTo>
                <a:cubicBezTo>
                  <a:pt x="6262516" y="3162386"/>
                  <a:pt x="5691862" y="959360"/>
                  <a:pt x="4745289" y="366693"/>
                </a:cubicBezTo>
                <a:cubicBezTo>
                  <a:pt x="3798716" y="-225974"/>
                  <a:pt x="1167276" y="-63414"/>
                  <a:pt x="406969" y="590213"/>
                </a:cubicBezTo>
                <a:cubicBezTo>
                  <a:pt x="-353338" y="1243840"/>
                  <a:pt x="185142" y="3484120"/>
                  <a:pt x="183449" y="4288453"/>
                </a:cubicBezTo>
                <a:cubicBezTo>
                  <a:pt x="181756" y="5092786"/>
                  <a:pt x="171596" y="5023360"/>
                  <a:pt x="376489" y="5385733"/>
                </a:cubicBezTo>
                <a:close/>
              </a:path>
            </a:pathLst>
          </a:custGeom>
          <a:solidFill>
            <a:schemeClr val="accent2">
              <a:lumMod val="20000"/>
              <a:lumOff val="80000"/>
              <a:alpha val="74000"/>
            </a:schemeClr>
          </a:solidFill>
          <a:ln w="28575" cmpd="sng">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nl-NL" smtClean="0">
              <a:solidFill>
                <a:prstClr val="white"/>
              </a:solidFill>
              <a:latin typeface="Calibri"/>
            </a:endParaRPr>
          </a:p>
        </p:txBody>
      </p:sp>
      <p:cxnSp>
        <p:nvCxnSpPr>
          <p:cNvPr id="27" name="Rechte verbindingslijn 26"/>
          <p:cNvCxnSpPr/>
          <p:nvPr/>
        </p:nvCxnSpPr>
        <p:spPr>
          <a:xfrm>
            <a:off x="4642908" y="5542562"/>
            <a:ext cx="725110" cy="0"/>
          </a:xfrm>
          <a:prstGeom prst="line">
            <a:avLst/>
          </a:prstGeom>
          <a:ln w="28575" cmpd="sng"/>
          <a:effectLst/>
        </p:spPr>
        <p:style>
          <a:lnRef idx="2">
            <a:schemeClr val="accent1"/>
          </a:lnRef>
          <a:fillRef idx="0">
            <a:schemeClr val="accent1"/>
          </a:fillRef>
          <a:effectRef idx="1">
            <a:schemeClr val="accent1"/>
          </a:effectRef>
          <a:fontRef idx="minor">
            <a:schemeClr val="tx1"/>
          </a:fontRef>
        </p:style>
      </p:cxnSp>
      <p:pic>
        <p:nvPicPr>
          <p:cNvPr id="41" name="Afbeelding 40" descr="geldanlage-windenergie-1.jpg"/>
          <p:cNvPicPr>
            <a:picLocks noChangeAspect="1"/>
          </p:cNvPicPr>
          <p:nvPr/>
        </p:nvPicPr>
        <p:blipFill rotWithShape="1">
          <a:blip r:embed="rId2">
            <a:extLst>
              <a:ext uri="{28A0092B-C50C-407E-A947-70E740481C1C}">
                <a14:useLocalDpi xmlns:a14="http://schemas.microsoft.com/office/drawing/2010/main" val="0"/>
              </a:ext>
            </a:extLst>
          </a:blip>
          <a:srcRect l="29401"/>
          <a:stretch/>
        </p:blipFill>
        <p:spPr>
          <a:xfrm>
            <a:off x="4216400" y="1916724"/>
            <a:ext cx="775524" cy="1234621"/>
          </a:xfrm>
          <a:prstGeom prst="rect">
            <a:avLst/>
          </a:prstGeom>
        </p:spPr>
      </p:pic>
      <p:pic>
        <p:nvPicPr>
          <p:cNvPr id="37" name="Afbeelding 36" descr="samenwerking-daimler-en-renault-nissan-voor-elektrische-auto-s_19_630x350.jpg"/>
          <p:cNvPicPr>
            <a:picLocks noChangeAspect="1"/>
          </p:cNvPicPr>
          <p:nvPr/>
        </p:nvPicPr>
        <p:blipFill>
          <a:blip r:embed="rId3">
            <a:extLst>
              <a:ext uri="{BEBA8EAE-BF5A-486C-A8C5-ECC9F3942E4B}">
                <a14:imgProps xmlns:a14="http://schemas.microsoft.com/office/drawing/2010/main">
                  <a14:imgLayer r:embed="rId4">
                    <a14:imgEffect>
                      <a14:backgroundRemoval t="10000" b="90000" l="6349" r="93016">
                        <a14:foregroundMark x1="58413" y1="34000" x2="58413" y2="34000"/>
                        <a14:foregroundMark x1="72143" y1="43857" x2="72143" y2="43857"/>
                        <a14:foregroundMark x1="76746" y1="46857" x2="76746" y2="46857"/>
                        <a14:foregroundMark x1="81587" y1="46429" x2="81587" y2="46429"/>
                        <a14:foregroundMark x1="64127" y1="43857" x2="64127" y2="43857"/>
                        <a14:foregroundMark x1="44841" y1="28429" x2="44841" y2="28429"/>
                        <a14:foregroundMark x1="40159" y1="24000" x2="40159" y2="24000"/>
                        <a14:foregroundMark x1="38571" y1="24000" x2="38571" y2="24000"/>
                        <a14:foregroundMark x1="25794" y1="33714" x2="25794" y2="33714"/>
                        <a14:foregroundMark x1="20000" y1="44143" x2="20000" y2="44143"/>
                        <a14:foregroundMark x1="45556" y1="24714" x2="45556" y2="24714"/>
                        <a14:foregroundMark x1="47698" y1="24286" x2="47698" y2="24286"/>
                        <a14:foregroundMark x1="43730" y1="24000" x2="43730" y2="24000"/>
                        <a14:foregroundMark x1="10794" y1="58714" x2="10794" y2="58714"/>
                        <a14:foregroundMark x1="12222" y1="54143" x2="12222" y2="54143"/>
                        <a14:foregroundMark x1="12937" y1="45571" x2="12937" y2="45571"/>
                        <a14:foregroundMark x1="13810" y1="40429" x2="13810" y2="40429"/>
                        <a14:foregroundMark x1="12222" y1="41286" x2="12222" y2="41286"/>
                        <a14:foregroundMark x1="10635" y1="65429" x2="10635" y2="65429"/>
                        <a14:foregroundMark x1="10397" y1="56714" x2="10397" y2="56714"/>
                        <a14:foregroundMark x1="10397" y1="52000" x2="10397" y2="52000"/>
                        <a14:foregroundMark x1="10794" y1="48143" x2="10794" y2="48143"/>
                        <a14:foregroundMark x1="19127" y1="49429" x2="19127" y2="49429"/>
                        <a14:foregroundMark x1="10794" y1="69000" x2="10794" y2="69000"/>
                        <a14:foregroundMark x1="10635" y1="71286" x2="10635" y2="71286"/>
                        <a14:foregroundMark x1="10873" y1="45571" x2="10873" y2="45571"/>
                        <a14:foregroundMark x1="11508" y1="42286" x2="11508" y2="42286"/>
                        <a14:foregroundMark x1="26984" y1="31571" x2="26984" y2="31571"/>
                        <a14:foregroundMark x1="23175" y1="34286" x2="23175" y2="34286"/>
                        <a14:foregroundMark x1="20556" y1="37286" x2="20556" y2="37286"/>
                        <a14:foregroundMark x1="36508" y1="24714" x2="36508" y2="24714"/>
                        <a14:foregroundMark x1="33810" y1="25857" x2="33810" y2="25857"/>
                        <a14:foregroundMark x1="35238" y1="25286" x2="35238" y2="25286"/>
                        <a14:foregroundMark x1="28254" y1="29857" x2="28254" y2="29857"/>
                        <a14:foregroundMark x1="30000" y1="28286" x2="30000" y2="28286"/>
                        <a14:foregroundMark x1="31032" y1="27286" x2="31032" y2="27286"/>
                        <a14:foregroundMark x1="32460" y1="26857" x2="32460" y2="26857"/>
                        <a14:foregroundMark x1="46508" y1="25000" x2="46508" y2="25000"/>
                        <a14:foregroundMark x1="49603" y1="24571" x2="49603" y2="24571"/>
                        <a14:foregroundMark x1="51111" y1="24571" x2="51111" y2="24571"/>
                        <a14:foregroundMark x1="52937" y1="24143" x2="52937" y2="24143"/>
                        <a14:foregroundMark x1="54603" y1="24143" x2="54603" y2="24143"/>
                        <a14:foregroundMark x1="42222" y1="24000" x2="42222" y2="24000"/>
                        <a14:foregroundMark x1="90476" y1="57429" x2="90476" y2="57429"/>
                        <a14:backgroundMark x1="16349" y1="58714" x2="16349" y2="58714"/>
                        <a14:backgroundMark x1="16508" y1="63857" x2="16508" y2="63857"/>
                        <a14:backgroundMark x1="15635" y1="46714" x2="15635" y2="46714"/>
                        <a14:backgroundMark x1="15079" y1="49429" x2="15079" y2="49429"/>
                      </a14:backgroundRemoval>
                    </a14:imgEffect>
                  </a14:imgLayer>
                </a14:imgProps>
              </a:ext>
              <a:ext uri="{28A0092B-C50C-407E-A947-70E740481C1C}">
                <a14:useLocalDpi xmlns:a14="http://schemas.microsoft.com/office/drawing/2010/main" val="0"/>
              </a:ext>
            </a:extLst>
          </a:blip>
          <a:stretch>
            <a:fillRect/>
          </a:stretch>
        </p:blipFill>
        <p:spPr>
          <a:xfrm>
            <a:off x="2046427" y="4606612"/>
            <a:ext cx="2960548" cy="1644749"/>
          </a:xfrm>
          <a:prstGeom prst="rect">
            <a:avLst/>
          </a:prstGeom>
        </p:spPr>
      </p:pic>
      <p:pic>
        <p:nvPicPr>
          <p:cNvPr id="35" name="Afbeelding 34" descr="artikelen_fotos_7332_800.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852429" y="3930285"/>
            <a:ext cx="1360936" cy="909562"/>
          </a:xfrm>
          <a:prstGeom prst="rect">
            <a:avLst/>
          </a:prstGeom>
        </p:spPr>
      </p:pic>
      <p:sp>
        <p:nvSpPr>
          <p:cNvPr id="6" name="Vrije vorm 5"/>
          <p:cNvSpPr/>
          <p:nvPr/>
        </p:nvSpPr>
        <p:spPr>
          <a:xfrm>
            <a:off x="5522685" y="1311062"/>
            <a:ext cx="2516415" cy="1709055"/>
          </a:xfrm>
          <a:custGeom>
            <a:avLst/>
            <a:gdLst>
              <a:gd name="connsiteX0" fmla="*/ 1681253 w 3054687"/>
              <a:gd name="connsiteY0" fmla="*/ 99072 h 3158640"/>
              <a:gd name="connsiteX1" fmla="*/ 2910613 w 3054687"/>
              <a:gd name="connsiteY1" fmla="*/ 810272 h 3158640"/>
              <a:gd name="connsiteX2" fmla="*/ 2829333 w 3054687"/>
              <a:gd name="connsiteY2" fmla="*/ 2344432 h 3158640"/>
              <a:gd name="connsiteX3" fmla="*/ 1112293 w 3054687"/>
              <a:gd name="connsiteY3" fmla="*/ 3136912 h 3158640"/>
              <a:gd name="connsiteX4" fmla="*/ 4853 w 3054687"/>
              <a:gd name="connsiteY4" fmla="*/ 1521472 h 3158640"/>
              <a:gd name="connsiteX5" fmla="*/ 746533 w 3054687"/>
              <a:gd name="connsiteY5" fmla="*/ 160032 h 3158640"/>
              <a:gd name="connsiteX6" fmla="*/ 1681253 w 3054687"/>
              <a:gd name="connsiteY6" fmla="*/ 99072 h 3158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54687" h="3158640">
                <a:moveTo>
                  <a:pt x="1681253" y="99072"/>
                </a:moveTo>
                <a:cubicBezTo>
                  <a:pt x="2041933" y="207445"/>
                  <a:pt x="2719266" y="436045"/>
                  <a:pt x="2910613" y="810272"/>
                </a:cubicBezTo>
                <a:cubicBezTo>
                  <a:pt x="3101960" y="1184499"/>
                  <a:pt x="3129053" y="1956659"/>
                  <a:pt x="2829333" y="2344432"/>
                </a:cubicBezTo>
                <a:cubicBezTo>
                  <a:pt x="2529613" y="2732205"/>
                  <a:pt x="1583040" y="3274072"/>
                  <a:pt x="1112293" y="3136912"/>
                </a:cubicBezTo>
                <a:cubicBezTo>
                  <a:pt x="641546" y="2999752"/>
                  <a:pt x="65813" y="2017619"/>
                  <a:pt x="4853" y="1521472"/>
                </a:cubicBezTo>
                <a:cubicBezTo>
                  <a:pt x="-56107" y="1025325"/>
                  <a:pt x="472213" y="397099"/>
                  <a:pt x="746533" y="160032"/>
                </a:cubicBezTo>
                <a:cubicBezTo>
                  <a:pt x="1020853" y="-77035"/>
                  <a:pt x="1320573" y="-9301"/>
                  <a:pt x="1681253" y="99072"/>
                </a:cubicBezTo>
                <a:close/>
              </a:path>
            </a:pathLst>
          </a:custGeom>
          <a:solidFill>
            <a:schemeClr val="accent2">
              <a:lumMod val="60000"/>
              <a:lumOff val="40000"/>
            </a:schemeClr>
          </a:solidFill>
          <a:ln w="28575" cmpd="sng">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nl-NL" smtClean="0">
              <a:solidFill>
                <a:prstClr val="white"/>
              </a:solidFill>
              <a:latin typeface="Calibri"/>
            </a:endParaRPr>
          </a:p>
        </p:txBody>
      </p:sp>
      <p:cxnSp>
        <p:nvCxnSpPr>
          <p:cNvPr id="9" name="Rechte verbindingslijn 8"/>
          <p:cNvCxnSpPr/>
          <p:nvPr/>
        </p:nvCxnSpPr>
        <p:spPr>
          <a:xfrm flipV="1">
            <a:off x="5339443" y="1712017"/>
            <a:ext cx="0" cy="3830546"/>
          </a:xfrm>
          <a:prstGeom prst="line">
            <a:avLst/>
          </a:prstGeom>
          <a:ln w="57150" cmpd="sng"/>
          <a:effectLst/>
        </p:spPr>
        <p:style>
          <a:lnRef idx="2">
            <a:schemeClr val="accent1"/>
          </a:lnRef>
          <a:fillRef idx="0">
            <a:schemeClr val="accent1"/>
          </a:fillRef>
          <a:effectRef idx="1">
            <a:schemeClr val="accent1"/>
          </a:effectRef>
          <a:fontRef idx="minor">
            <a:schemeClr val="tx1"/>
          </a:fontRef>
        </p:style>
      </p:cxnSp>
      <p:cxnSp>
        <p:nvCxnSpPr>
          <p:cNvPr id="13" name="Rechte verbindingslijn 12"/>
          <p:cNvCxnSpPr/>
          <p:nvPr/>
        </p:nvCxnSpPr>
        <p:spPr>
          <a:xfrm flipV="1">
            <a:off x="5339443" y="2232718"/>
            <a:ext cx="654957" cy="1"/>
          </a:xfrm>
          <a:prstGeom prst="line">
            <a:avLst/>
          </a:prstGeom>
          <a:ln w="28575" cmpd="sng"/>
          <a:effectLst/>
        </p:spPr>
        <p:style>
          <a:lnRef idx="2">
            <a:schemeClr val="accent1"/>
          </a:lnRef>
          <a:fillRef idx="0">
            <a:schemeClr val="accent1"/>
          </a:fillRef>
          <a:effectRef idx="1">
            <a:schemeClr val="accent1"/>
          </a:effectRef>
          <a:fontRef idx="minor">
            <a:schemeClr val="tx1"/>
          </a:fontRef>
        </p:style>
      </p:cxnSp>
      <p:cxnSp>
        <p:nvCxnSpPr>
          <p:cNvPr id="15" name="Rechte verbindingslijn 14"/>
          <p:cNvCxnSpPr/>
          <p:nvPr/>
        </p:nvCxnSpPr>
        <p:spPr>
          <a:xfrm>
            <a:off x="5339443" y="4500575"/>
            <a:ext cx="2140857" cy="0"/>
          </a:xfrm>
          <a:prstGeom prst="line">
            <a:avLst/>
          </a:prstGeom>
          <a:ln w="57150" cmpd="sng"/>
          <a:effectLst/>
        </p:spPr>
        <p:style>
          <a:lnRef idx="2">
            <a:schemeClr val="accent1"/>
          </a:lnRef>
          <a:fillRef idx="0">
            <a:schemeClr val="accent1"/>
          </a:fillRef>
          <a:effectRef idx="1">
            <a:schemeClr val="accent1"/>
          </a:effectRef>
          <a:fontRef idx="minor">
            <a:schemeClr val="tx1"/>
          </a:fontRef>
        </p:style>
      </p:cxnSp>
      <p:cxnSp>
        <p:nvCxnSpPr>
          <p:cNvPr id="17" name="Rechte verbindingslijn 16"/>
          <p:cNvCxnSpPr/>
          <p:nvPr/>
        </p:nvCxnSpPr>
        <p:spPr>
          <a:xfrm flipH="1" flipV="1">
            <a:off x="7458529" y="3874647"/>
            <a:ext cx="9071" cy="635000"/>
          </a:xfrm>
          <a:prstGeom prst="line">
            <a:avLst/>
          </a:prstGeom>
          <a:ln w="28575" cmpd="sng"/>
          <a:effectLst/>
        </p:spPr>
        <p:style>
          <a:lnRef idx="2">
            <a:schemeClr val="accent1"/>
          </a:lnRef>
          <a:fillRef idx="0">
            <a:schemeClr val="accent1"/>
          </a:fillRef>
          <a:effectRef idx="1">
            <a:schemeClr val="accent1"/>
          </a:effectRef>
          <a:fontRef idx="minor">
            <a:schemeClr val="tx1"/>
          </a:fontRef>
        </p:style>
      </p:cxnSp>
      <p:cxnSp>
        <p:nvCxnSpPr>
          <p:cNvPr id="19" name="Rechte verbindingslijn 18"/>
          <p:cNvCxnSpPr/>
          <p:nvPr/>
        </p:nvCxnSpPr>
        <p:spPr>
          <a:xfrm flipH="1" flipV="1">
            <a:off x="6398986" y="4500575"/>
            <a:ext cx="9071" cy="635000"/>
          </a:xfrm>
          <a:prstGeom prst="line">
            <a:avLst/>
          </a:prstGeom>
          <a:ln w="28575" cmpd="sng"/>
          <a:effectLst/>
        </p:spPr>
        <p:style>
          <a:lnRef idx="2">
            <a:schemeClr val="accent1"/>
          </a:lnRef>
          <a:fillRef idx="0">
            <a:schemeClr val="accent1"/>
          </a:fillRef>
          <a:effectRef idx="1">
            <a:schemeClr val="accent1"/>
          </a:effectRef>
          <a:fontRef idx="minor">
            <a:schemeClr val="tx1"/>
          </a:fontRef>
        </p:style>
      </p:cxnSp>
      <p:cxnSp>
        <p:nvCxnSpPr>
          <p:cNvPr id="20" name="Rechte verbindingslijn 19"/>
          <p:cNvCxnSpPr/>
          <p:nvPr/>
        </p:nvCxnSpPr>
        <p:spPr>
          <a:xfrm>
            <a:off x="1429657" y="3818403"/>
            <a:ext cx="3909786" cy="9072"/>
          </a:xfrm>
          <a:prstGeom prst="line">
            <a:avLst/>
          </a:prstGeom>
          <a:ln w="57150" cmpd="sng"/>
          <a:effectLst/>
        </p:spPr>
        <p:style>
          <a:lnRef idx="2">
            <a:schemeClr val="accent1"/>
          </a:lnRef>
          <a:fillRef idx="0">
            <a:schemeClr val="accent1"/>
          </a:fillRef>
          <a:effectRef idx="1">
            <a:schemeClr val="accent1"/>
          </a:effectRef>
          <a:fontRef idx="minor">
            <a:schemeClr val="tx1"/>
          </a:fontRef>
        </p:style>
      </p:cxnSp>
      <p:pic>
        <p:nvPicPr>
          <p:cNvPr id="22" name="Afbeelding 21" descr="foto[1].JPG"/>
          <p:cNvPicPr>
            <a:picLocks noChangeAspect="1"/>
          </p:cNvPicPr>
          <p:nvPr/>
        </p:nvPicPr>
        <p:blipFill rotWithShape="1">
          <a:blip r:embed="rId6">
            <a:extLst>
              <a:ext uri="{28A0092B-C50C-407E-A947-70E740481C1C}">
                <a14:useLocalDpi xmlns:a14="http://schemas.microsoft.com/office/drawing/2010/main" val="0"/>
              </a:ext>
            </a:extLst>
          </a:blip>
          <a:srcRect l="2814" t="53211" r="2604" b="2919"/>
          <a:stretch/>
        </p:blipFill>
        <p:spPr>
          <a:xfrm>
            <a:off x="5596467" y="4721308"/>
            <a:ext cx="2675466" cy="1240971"/>
          </a:xfrm>
          <a:prstGeom prst="rect">
            <a:avLst/>
          </a:prstGeom>
        </p:spPr>
      </p:pic>
      <p:pic>
        <p:nvPicPr>
          <p:cNvPr id="24" name="Afbeelding 23" descr="foto.JPG"/>
          <p:cNvPicPr>
            <a:picLocks noChangeAspect="1"/>
          </p:cNvPicPr>
          <p:nvPr/>
        </p:nvPicPr>
        <p:blipFill rotWithShape="1">
          <a:blip r:embed="rId7">
            <a:extLst>
              <a:ext uri="{BEBA8EAE-BF5A-486C-A8C5-ECC9F3942E4B}">
                <a14:imgProps xmlns:a14="http://schemas.microsoft.com/office/drawing/2010/main">
                  <a14:imgLayer r:embed="rId8">
                    <a14:imgEffect>
                      <a14:backgroundRemoval t="10000" b="92857" l="9840" r="94504">
                        <a14:foregroundMark x1="49113" y1="43036" x2="49113" y2="43036"/>
                        <a14:foregroundMark x1="30940" y1="43214" x2="30940" y2="43214"/>
                        <a14:foregroundMark x1="83156" y1="18690" x2="83156" y2="18690"/>
                        <a14:foregroundMark x1="72340" y1="18214" x2="72340" y2="18214"/>
                        <a14:backgroundMark x1="85993" y1="18690" x2="85993" y2="18690"/>
                        <a14:backgroundMark x1="73670" y1="14702" x2="73670" y2="14702"/>
                        <a14:backgroundMark x1="83865" y1="15417" x2="83865" y2="15417"/>
                        <a14:backgroundMark x1="74734" y1="18452" x2="74734" y2="18452"/>
                        <a14:backgroundMark x1="12057" y1="22917" x2="12057" y2="22917"/>
                        <a14:backgroundMark x1="15780" y1="38869" x2="15780" y2="38869"/>
                        <a14:backgroundMark x1="75975" y1="18690" x2="75975" y2="18690"/>
                        <a14:backgroundMark x1="84752" y1="22083" x2="84752" y2="22083"/>
                        <a14:backgroundMark x1="73493" y1="18810" x2="73493" y2="18810"/>
                        <a14:backgroundMark x1="80230" y1="18214" x2="80230" y2="18214"/>
                        <a14:backgroundMark x1="73670" y1="17262" x2="73670" y2="17262"/>
                        <a14:backgroundMark x1="66489" y1="15714" x2="66489" y2="15714"/>
                        <a14:backgroundMark x1="83156" y1="21131" x2="83156" y2="21131"/>
                        <a14:backgroundMark x1="16489" y1="50714" x2="16489" y2="50714"/>
                      </a14:backgroundRemoval>
                    </a14:imgEffect>
                  </a14:imgLayer>
                </a14:imgProps>
              </a:ext>
              <a:ext uri="{28A0092B-C50C-407E-A947-70E740481C1C}">
                <a14:useLocalDpi xmlns:a14="http://schemas.microsoft.com/office/drawing/2010/main" val="0"/>
              </a:ext>
            </a:extLst>
          </a:blip>
          <a:srcRect l="15928" t="14751" r="9118" b="7927"/>
          <a:stretch/>
        </p:blipFill>
        <p:spPr>
          <a:xfrm>
            <a:off x="5887358" y="1830559"/>
            <a:ext cx="446368" cy="685800"/>
          </a:xfrm>
          <a:prstGeom prst="rect">
            <a:avLst/>
          </a:prstGeom>
        </p:spPr>
      </p:pic>
      <p:pic>
        <p:nvPicPr>
          <p:cNvPr id="25" name="Afbeelding 24" descr="foto.PNG"/>
          <p:cNvPicPr>
            <a:picLocks noChangeAspect="1"/>
          </p:cNvPicPr>
          <p:nvPr/>
        </p:nvPicPr>
        <p:blipFill rotWithShape="1">
          <a:blip r:embed="rId9">
            <a:extLst>
              <a:ext uri="{28A0092B-C50C-407E-A947-70E740481C1C}">
                <a14:useLocalDpi xmlns:a14="http://schemas.microsoft.com/office/drawing/2010/main" val="0"/>
              </a:ext>
            </a:extLst>
          </a:blip>
          <a:srcRect l="54140" t="21833" r="11693" b="27621"/>
          <a:stretch/>
        </p:blipFill>
        <p:spPr>
          <a:xfrm>
            <a:off x="1160046" y="3075756"/>
            <a:ext cx="1993119" cy="1191380"/>
          </a:xfrm>
          <a:prstGeom prst="rect">
            <a:avLst/>
          </a:prstGeom>
        </p:spPr>
      </p:pic>
      <p:pic>
        <p:nvPicPr>
          <p:cNvPr id="26" name="Afbeelding 25" descr="IMG_0337.JPG"/>
          <p:cNvPicPr>
            <a:picLocks noChangeAspect="1"/>
          </p:cNvPicPr>
          <p:nvPr/>
        </p:nvPicPr>
        <p:blipFill rotWithShape="1">
          <a:blip r:embed="rId10">
            <a:extLst>
              <a:ext uri="{28A0092B-C50C-407E-A947-70E740481C1C}">
                <a14:useLocalDpi xmlns:a14="http://schemas.microsoft.com/office/drawing/2010/main" val="0"/>
              </a:ext>
            </a:extLst>
          </a:blip>
          <a:srcRect t="8253" b="18272"/>
          <a:stretch/>
        </p:blipFill>
        <p:spPr>
          <a:xfrm>
            <a:off x="6426904" y="1559617"/>
            <a:ext cx="1053396" cy="1157010"/>
          </a:xfrm>
          <a:prstGeom prst="rect">
            <a:avLst/>
          </a:prstGeom>
        </p:spPr>
      </p:pic>
      <p:cxnSp>
        <p:nvCxnSpPr>
          <p:cNvPr id="30" name="Rechte verbindingslijn 29"/>
          <p:cNvCxnSpPr/>
          <p:nvPr/>
        </p:nvCxnSpPr>
        <p:spPr>
          <a:xfrm>
            <a:off x="691243" y="3773050"/>
            <a:ext cx="468803" cy="0"/>
          </a:xfrm>
          <a:prstGeom prst="line">
            <a:avLst/>
          </a:prstGeom>
          <a:ln w="57150" cmpd="sng"/>
          <a:effectLst/>
        </p:spPr>
        <p:style>
          <a:lnRef idx="2">
            <a:schemeClr val="accent1"/>
          </a:lnRef>
          <a:fillRef idx="0">
            <a:schemeClr val="accent1"/>
          </a:fillRef>
          <a:effectRef idx="1">
            <a:schemeClr val="accent1"/>
          </a:effectRef>
          <a:fontRef idx="minor">
            <a:schemeClr val="tx1"/>
          </a:fontRef>
        </p:style>
      </p:cxnSp>
      <p:cxnSp>
        <p:nvCxnSpPr>
          <p:cNvPr id="40" name="Rechte verbindingslijn 39"/>
          <p:cNvCxnSpPr/>
          <p:nvPr/>
        </p:nvCxnSpPr>
        <p:spPr>
          <a:xfrm flipV="1">
            <a:off x="4078514" y="1715647"/>
            <a:ext cx="1284061" cy="9072"/>
          </a:xfrm>
          <a:prstGeom prst="line">
            <a:avLst/>
          </a:prstGeom>
          <a:ln w="28575" cmpd="sng"/>
          <a:effectLst/>
        </p:spPr>
        <p:style>
          <a:lnRef idx="2">
            <a:schemeClr val="accent1"/>
          </a:lnRef>
          <a:fillRef idx="0">
            <a:schemeClr val="accent1"/>
          </a:fillRef>
          <a:effectRef idx="1">
            <a:schemeClr val="accent1"/>
          </a:effectRef>
          <a:fontRef idx="minor">
            <a:schemeClr val="tx1"/>
          </a:fontRef>
        </p:style>
      </p:cxnSp>
      <p:pic>
        <p:nvPicPr>
          <p:cNvPr id="39" name="Afbeelding 38" descr="duurzaam.jpeg"/>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2641598" y="1205234"/>
            <a:ext cx="1730879" cy="1154483"/>
          </a:xfrm>
          <a:prstGeom prst="rect">
            <a:avLst/>
          </a:prstGeom>
        </p:spPr>
      </p:pic>
      <p:pic>
        <p:nvPicPr>
          <p:cNvPr id="42" name="Afbeelding 41" descr="Schermafbeelding 2014-05-05 om 20.51.01.png"/>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6866642" y="3244485"/>
            <a:ext cx="1888698" cy="1066800"/>
          </a:xfrm>
          <a:prstGeom prst="rect">
            <a:avLst/>
          </a:prstGeom>
        </p:spPr>
      </p:pic>
      <p:pic>
        <p:nvPicPr>
          <p:cNvPr id="44" name="Afbeelding 43" descr="gripdpower_slide4.jpg"/>
          <p:cNvPicPr>
            <a:picLocks noChangeAspect="1"/>
          </p:cNvPicPr>
          <p:nvPr/>
        </p:nvPicPr>
        <p:blipFill rotWithShape="1">
          <a:blip r:embed="rId13">
            <a:extLst>
              <a:ext uri="{28A0092B-C50C-407E-A947-70E740481C1C}">
                <a14:useLocalDpi xmlns:a14="http://schemas.microsoft.com/office/drawing/2010/main" val="0"/>
              </a:ext>
            </a:extLst>
          </a:blip>
          <a:srcRect l="54099" r="29889"/>
          <a:stretch/>
        </p:blipFill>
        <p:spPr>
          <a:xfrm>
            <a:off x="73347" y="3020116"/>
            <a:ext cx="758502" cy="1480459"/>
          </a:xfrm>
          <a:prstGeom prst="rect">
            <a:avLst/>
          </a:prstGeom>
        </p:spPr>
      </p:pic>
      <p:sp>
        <p:nvSpPr>
          <p:cNvPr id="46" name="Tekstvak 45"/>
          <p:cNvSpPr txBox="1"/>
          <p:nvPr/>
        </p:nvSpPr>
        <p:spPr>
          <a:xfrm>
            <a:off x="-203200" y="2375036"/>
            <a:ext cx="1291564" cy="646331"/>
          </a:xfrm>
          <a:prstGeom prst="rect">
            <a:avLst/>
          </a:prstGeom>
          <a:noFill/>
        </p:spPr>
        <p:txBody>
          <a:bodyPr wrap="square" rtlCol="0">
            <a:spAutoFit/>
          </a:bodyPr>
          <a:lstStyle/>
          <a:p>
            <a:pPr algn="ctr" defTabSz="457200"/>
            <a:r>
              <a:rPr lang="nl-NL" b="1" dirty="0" smtClean="0">
                <a:solidFill>
                  <a:srgbClr val="FF0000"/>
                </a:solidFill>
                <a:latin typeface="Calibri"/>
              </a:rPr>
              <a:t>AC-netwerk</a:t>
            </a:r>
          </a:p>
        </p:txBody>
      </p:sp>
      <p:sp>
        <p:nvSpPr>
          <p:cNvPr id="47" name="Tekstvak 46"/>
          <p:cNvSpPr txBox="1"/>
          <p:nvPr/>
        </p:nvSpPr>
        <p:spPr>
          <a:xfrm>
            <a:off x="1449527" y="2349636"/>
            <a:ext cx="1291564" cy="646331"/>
          </a:xfrm>
          <a:prstGeom prst="rect">
            <a:avLst/>
          </a:prstGeom>
          <a:noFill/>
        </p:spPr>
        <p:txBody>
          <a:bodyPr wrap="square" rtlCol="0">
            <a:spAutoFit/>
          </a:bodyPr>
          <a:lstStyle/>
          <a:p>
            <a:pPr algn="ctr" defTabSz="457200"/>
            <a:r>
              <a:rPr lang="nl-NL" b="1" dirty="0" smtClean="0">
                <a:solidFill>
                  <a:srgbClr val="FF0000"/>
                </a:solidFill>
                <a:latin typeface="Calibri"/>
              </a:rPr>
              <a:t>DC-netwerk</a:t>
            </a:r>
          </a:p>
        </p:txBody>
      </p:sp>
      <p:sp>
        <p:nvSpPr>
          <p:cNvPr id="48" name="Tekstvak 47"/>
          <p:cNvSpPr txBox="1"/>
          <p:nvPr/>
        </p:nvSpPr>
        <p:spPr>
          <a:xfrm>
            <a:off x="4372477" y="1126396"/>
            <a:ext cx="966966" cy="461665"/>
          </a:xfrm>
          <a:prstGeom prst="rect">
            <a:avLst/>
          </a:prstGeom>
          <a:noFill/>
        </p:spPr>
        <p:txBody>
          <a:bodyPr wrap="square" rtlCol="0">
            <a:spAutoFit/>
          </a:bodyPr>
          <a:lstStyle/>
          <a:p>
            <a:pPr defTabSz="457200"/>
            <a:r>
              <a:rPr lang="nl-NL" sz="2400" b="1" dirty="0" smtClean="0">
                <a:solidFill>
                  <a:srgbClr val="FF0000"/>
                </a:solidFill>
                <a:latin typeface="Calibri"/>
              </a:rPr>
              <a:t>+30%</a:t>
            </a:r>
          </a:p>
        </p:txBody>
      </p:sp>
      <p:sp>
        <p:nvSpPr>
          <p:cNvPr id="50" name="Tekstvak 49"/>
          <p:cNvSpPr txBox="1"/>
          <p:nvPr/>
        </p:nvSpPr>
        <p:spPr>
          <a:xfrm>
            <a:off x="5915147" y="4598911"/>
            <a:ext cx="966966" cy="461665"/>
          </a:xfrm>
          <a:prstGeom prst="rect">
            <a:avLst/>
          </a:prstGeom>
          <a:noFill/>
        </p:spPr>
        <p:txBody>
          <a:bodyPr wrap="square" rtlCol="0">
            <a:spAutoFit/>
          </a:bodyPr>
          <a:lstStyle/>
          <a:p>
            <a:pPr defTabSz="457200"/>
            <a:r>
              <a:rPr lang="nl-NL" sz="2400" b="1" dirty="0" smtClean="0">
                <a:solidFill>
                  <a:srgbClr val="FF0000"/>
                </a:solidFill>
                <a:latin typeface="Calibri"/>
              </a:rPr>
              <a:t>+30%</a:t>
            </a:r>
          </a:p>
        </p:txBody>
      </p:sp>
      <p:sp>
        <p:nvSpPr>
          <p:cNvPr id="51" name="Lijntoelichting 2 50"/>
          <p:cNvSpPr/>
          <p:nvPr/>
        </p:nvSpPr>
        <p:spPr>
          <a:xfrm>
            <a:off x="6866642" y="514093"/>
            <a:ext cx="1714500" cy="365167"/>
          </a:xfrm>
          <a:prstGeom prst="borderCallout2">
            <a:avLst>
              <a:gd name="adj1" fmla="val 52050"/>
              <a:gd name="adj2" fmla="val 556"/>
              <a:gd name="adj3" fmla="val 52050"/>
              <a:gd name="adj4" fmla="val -19630"/>
              <a:gd name="adj5" fmla="val 374006"/>
              <a:gd name="adj6" fmla="val -45185"/>
            </a:avLst>
          </a:prstGeom>
          <a:noFill/>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lnSpc>
                <a:spcPct val="80000"/>
              </a:lnSpc>
            </a:pPr>
            <a:r>
              <a:rPr lang="nl-NL" b="1" dirty="0" smtClean="0">
                <a:solidFill>
                  <a:srgbClr val="FF0000"/>
                </a:solidFill>
                <a:latin typeface="Calibri"/>
              </a:rPr>
              <a:t>24 uur opslag</a:t>
            </a:r>
          </a:p>
        </p:txBody>
      </p:sp>
      <p:sp>
        <p:nvSpPr>
          <p:cNvPr id="52" name="Lijntoelichting 2 51"/>
          <p:cNvSpPr/>
          <p:nvPr/>
        </p:nvSpPr>
        <p:spPr>
          <a:xfrm>
            <a:off x="90393" y="1357634"/>
            <a:ext cx="1604780" cy="354383"/>
          </a:xfrm>
          <a:prstGeom prst="borderCallout2">
            <a:avLst>
              <a:gd name="adj1" fmla="val 105842"/>
              <a:gd name="adj2" fmla="val 48704"/>
              <a:gd name="adj3" fmla="val 180126"/>
              <a:gd name="adj4" fmla="val 48518"/>
              <a:gd name="adj5" fmla="val 649713"/>
              <a:gd name="adj6" fmla="val 98031"/>
            </a:avLst>
          </a:prstGeom>
          <a:noFill/>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lnSpc>
                <a:spcPct val="80000"/>
              </a:lnSpc>
            </a:pPr>
            <a:r>
              <a:rPr lang="nl-NL" b="1" dirty="0" smtClean="0">
                <a:solidFill>
                  <a:srgbClr val="FF0000"/>
                </a:solidFill>
                <a:latin typeface="Calibri"/>
              </a:rPr>
              <a:t>buurtbatterij</a:t>
            </a:r>
          </a:p>
        </p:txBody>
      </p:sp>
      <p:sp>
        <p:nvSpPr>
          <p:cNvPr id="61" name="Tekstvak 60"/>
          <p:cNvSpPr txBox="1"/>
          <p:nvPr/>
        </p:nvSpPr>
        <p:spPr>
          <a:xfrm>
            <a:off x="3206647" y="6091902"/>
            <a:ext cx="2132796" cy="369332"/>
          </a:xfrm>
          <a:prstGeom prst="rect">
            <a:avLst/>
          </a:prstGeom>
          <a:noFill/>
        </p:spPr>
        <p:txBody>
          <a:bodyPr wrap="square" rtlCol="0">
            <a:spAutoFit/>
          </a:bodyPr>
          <a:lstStyle/>
          <a:p>
            <a:pPr algn="ctr" defTabSz="457200"/>
            <a:r>
              <a:rPr lang="nl-NL" b="1" dirty="0" smtClean="0">
                <a:solidFill>
                  <a:srgbClr val="FF0000"/>
                </a:solidFill>
                <a:latin typeface="Calibri"/>
              </a:rPr>
              <a:t>Vehicle-</a:t>
            </a:r>
            <a:r>
              <a:rPr lang="nl-NL" b="1" dirty="0" err="1" smtClean="0">
                <a:solidFill>
                  <a:srgbClr val="FF0000"/>
                </a:solidFill>
                <a:latin typeface="Calibri"/>
              </a:rPr>
              <a:t>to</a:t>
            </a:r>
            <a:r>
              <a:rPr lang="nl-NL" b="1" dirty="0" smtClean="0">
                <a:solidFill>
                  <a:srgbClr val="FF0000"/>
                </a:solidFill>
                <a:latin typeface="Calibri"/>
              </a:rPr>
              <a:t>-</a:t>
            </a:r>
            <a:r>
              <a:rPr lang="nl-NL" b="1" dirty="0" err="1" smtClean="0">
                <a:solidFill>
                  <a:srgbClr val="FF0000"/>
                </a:solidFill>
                <a:latin typeface="Calibri"/>
              </a:rPr>
              <a:t>Grid</a:t>
            </a:r>
            <a:endParaRPr lang="nl-NL" b="1" dirty="0" smtClean="0">
              <a:solidFill>
                <a:srgbClr val="FF0000"/>
              </a:solidFill>
              <a:latin typeface="Calibri"/>
            </a:endParaRPr>
          </a:p>
        </p:txBody>
      </p:sp>
      <p:sp>
        <p:nvSpPr>
          <p:cNvPr id="2" name="Tekstvak 1"/>
          <p:cNvSpPr txBox="1"/>
          <p:nvPr/>
        </p:nvSpPr>
        <p:spPr>
          <a:xfrm>
            <a:off x="179512" y="44624"/>
            <a:ext cx="4653287" cy="461665"/>
          </a:xfrm>
          <a:prstGeom prst="rect">
            <a:avLst/>
          </a:prstGeom>
          <a:noFill/>
        </p:spPr>
        <p:txBody>
          <a:bodyPr wrap="none" rtlCol="0">
            <a:spAutoFit/>
          </a:bodyPr>
          <a:lstStyle/>
          <a:p>
            <a:r>
              <a:rPr lang="nl-NL" sz="2400" b="1" dirty="0" smtClean="0"/>
              <a:t>MICRO-GRID Building Environment</a:t>
            </a:r>
            <a:endParaRPr lang="nl-NL" sz="2400" b="1" dirty="0"/>
          </a:p>
        </p:txBody>
      </p:sp>
    </p:spTree>
    <p:extLst>
      <p:ext uri="{BB962C8B-B14F-4D97-AF65-F5344CB8AC3E}">
        <p14:creationId xmlns:p14="http://schemas.microsoft.com/office/powerpoint/2010/main" val="805781540"/>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hoek 3"/>
          <p:cNvSpPr/>
          <p:nvPr/>
        </p:nvSpPr>
        <p:spPr>
          <a:xfrm>
            <a:off x="0" y="-17016"/>
            <a:ext cx="9144000" cy="687501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dirty="0"/>
          </a:p>
        </p:txBody>
      </p:sp>
      <p:sp>
        <p:nvSpPr>
          <p:cNvPr id="9" name="Tekstvak 8"/>
          <p:cNvSpPr txBox="1"/>
          <p:nvPr/>
        </p:nvSpPr>
        <p:spPr>
          <a:xfrm>
            <a:off x="3707904" y="1484784"/>
            <a:ext cx="5328592" cy="3539431"/>
          </a:xfrm>
          <a:prstGeom prst="rect">
            <a:avLst/>
          </a:prstGeom>
          <a:noFill/>
        </p:spPr>
        <p:txBody>
          <a:bodyPr wrap="square" rtlCol="0">
            <a:spAutoFit/>
          </a:bodyPr>
          <a:lstStyle/>
          <a:p>
            <a:r>
              <a:rPr lang="nl-NL" sz="2800" b="1" dirty="0" smtClean="0">
                <a:solidFill>
                  <a:srgbClr val="FFFFFF"/>
                </a:solidFill>
              </a:rPr>
              <a:t>HET NIEUW ENERGIELANDSCHAP</a:t>
            </a:r>
          </a:p>
          <a:p>
            <a:endParaRPr lang="nl-NL" sz="2800" b="1" dirty="0" smtClean="0">
              <a:solidFill>
                <a:srgbClr val="FFFFFF"/>
              </a:solidFill>
            </a:endParaRPr>
          </a:p>
          <a:p>
            <a:pPr marL="285750" indent="-285750">
              <a:buFontTx/>
              <a:buChar char="-"/>
            </a:pPr>
            <a:r>
              <a:rPr lang="nl-NL" sz="2800" b="1" dirty="0">
                <a:solidFill>
                  <a:srgbClr val="FF0000"/>
                </a:solidFill>
              </a:rPr>
              <a:t>MINIMALE WARMTEVRAAG</a:t>
            </a:r>
          </a:p>
          <a:p>
            <a:pPr marL="285750" indent="-285750">
              <a:buFontTx/>
              <a:buChar char="-"/>
            </a:pPr>
            <a:r>
              <a:rPr lang="nl-NL" sz="2800" b="1" dirty="0" smtClean="0">
                <a:solidFill>
                  <a:srgbClr val="FFFFFF"/>
                </a:solidFill>
              </a:rPr>
              <a:t>ALL ELECTRIC – DC</a:t>
            </a:r>
          </a:p>
          <a:p>
            <a:pPr marL="285750" indent="-285750">
              <a:buFontTx/>
              <a:buChar char="-"/>
            </a:pPr>
            <a:r>
              <a:rPr lang="nl-NL" sz="2800" b="1" dirty="0" smtClean="0">
                <a:solidFill>
                  <a:srgbClr val="FFFFFF"/>
                </a:solidFill>
              </a:rPr>
              <a:t>BUURTOPSLAG</a:t>
            </a:r>
          </a:p>
          <a:p>
            <a:pPr marL="285750" indent="-285750">
              <a:buFontTx/>
              <a:buChar char="-"/>
            </a:pPr>
            <a:r>
              <a:rPr lang="nl-NL" sz="2800" b="1" dirty="0" smtClean="0">
                <a:solidFill>
                  <a:srgbClr val="FFFFFF"/>
                </a:solidFill>
              </a:rPr>
              <a:t>GRID ONAFHANKELIJK </a:t>
            </a:r>
          </a:p>
          <a:p>
            <a:pPr marL="285750" indent="-285750">
              <a:buFontTx/>
              <a:buChar char="-"/>
            </a:pPr>
            <a:r>
              <a:rPr lang="nl-NL" sz="2800" b="1" dirty="0" smtClean="0">
                <a:solidFill>
                  <a:srgbClr val="FFFFFF"/>
                </a:solidFill>
              </a:rPr>
              <a:t>SLIM</a:t>
            </a:r>
          </a:p>
          <a:p>
            <a:pPr marL="285750" indent="-285750">
              <a:buFontTx/>
              <a:buChar char="-"/>
            </a:pPr>
            <a:r>
              <a:rPr lang="nl-NL" sz="2800" b="1" dirty="0" smtClean="0">
                <a:solidFill>
                  <a:srgbClr val="FFFFFF"/>
                </a:solidFill>
              </a:rPr>
              <a:t>SLUITENDE BUSINESSCASE</a:t>
            </a:r>
            <a:endParaRPr lang="nl-NL" sz="2800" b="1" dirty="0">
              <a:solidFill>
                <a:srgbClr val="FFFFFF"/>
              </a:solidFill>
            </a:endParaRPr>
          </a:p>
        </p:txBody>
      </p:sp>
      <p:pic>
        <p:nvPicPr>
          <p:cNvPr id="11" name="Afbeelding 10"/>
          <p:cNvPicPr>
            <a:picLocks noChangeAspect="1"/>
          </p:cNvPicPr>
          <p:nvPr/>
        </p:nvPicPr>
        <p:blipFill>
          <a:blip r:embed="rId2"/>
          <a:stretch>
            <a:fillRect/>
          </a:stretch>
        </p:blipFill>
        <p:spPr>
          <a:xfrm>
            <a:off x="611560" y="2132856"/>
            <a:ext cx="2661416" cy="2808312"/>
          </a:xfrm>
          <a:prstGeom prst="rect">
            <a:avLst/>
          </a:prstGeom>
        </p:spPr>
      </p:pic>
    </p:spTree>
    <p:extLst>
      <p:ext uri="{BB962C8B-B14F-4D97-AF65-F5344CB8AC3E}">
        <p14:creationId xmlns:p14="http://schemas.microsoft.com/office/powerpoint/2010/main" val="1315369940"/>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 name="Afbeelding 3" descr="IMG_1465.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31840" y="620688"/>
            <a:ext cx="5688632" cy="5688632"/>
          </a:xfrm>
          <a:prstGeom prst="rect">
            <a:avLst/>
          </a:prstGeom>
        </p:spPr>
      </p:pic>
      <p:sp>
        <p:nvSpPr>
          <p:cNvPr id="5" name="Tekstvak 4"/>
          <p:cNvSpPr txBox="1"/>
          <p:nvPr/>
        </p:nvSpPr>
        <p:spPr>
          <a:xfrm>
            <a:off x="0" y="548680"/>
            <a:ext cx="3025438" cy="1569660"/>
          </a:xfrm>
          <a:prstGeom prst="rect">
            <a:avLst/>
          </a:prstGeom>
          <a:noFill/>
        </p:spPr>
        <p:txBody>
          <a:bodyPr wrap="none" rtlCol="0">
            <a:spAutoFit/>
          </a:bodyPr>
          <a:lstStyle/>
          <a:p>
            <a:r>
              <a:rPr lang="nl-NL" sz="2400" dirty="0" smtClean="0">
                <a:solidFill>
                  <a:schemeClr val="bg1"/>
                </a:solidFill>
              </a:rPr>
              <a:t>PROTOTYPE</a:t>
            </a:r>
          </a:p>
          <a:p>
            <a:r>
              <a:rPr lang="nl-NL" sz="2400" dirty="0" smtClean="0">
                <a:solidFill>
                  <a:schemeClr val="bg1"/>
                </a:solidFill>
              </a:rPr>
              <a:t>STROOMVERNSELLING </a:t>
            </a:r>
          </a:p>
          <a:p>
            <a:r>
              <a:rPr lang="nl-NL" sz="2400" dirty="0" smtClean="0">
                <a:solidFill>
                  <a:schemeClr val="bg1"/>
                </a:solidFill>
              </a:rPr>
              <a:t>BAM</a:t>
            </a:r>
          </a:p>
          <a:p>
            <a:r>
              <a:rPr lang="nl-NL" sz="2400" dirty="0" smtClean="0">
                <a:solidFill>
                  <a:schemeClr val="bg1"/>
                </a:solidFill>
              </a:rPr>
              <a:t>SOESTERBERG</a:t>
            </a:r>
            <a:endParaRPr lang="nl-NL" sz="2400" dirty="0">
              <a:solidFill>
                <a:schemeClr val="bg1"/>
              </a:solidFill>
            </a:endParaRPr>
          </a:p>
        </p:txBody>
      </p:sp>
    </p:spTree>
    <p:extLst>
      <p:ext uri="{BB962C8B-B14F-4D97-AF65-F5344CB8AC3E}">
        <p14:creationId xmlns:p14="http://schemas.microsoft.com/office/powerpoint/2010/main" val="1009256832"/>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9698" name="Picture 3" descr="stoplicht.bmp"/>
          <p:cNvPicPr>
            <a:picLocks noChangeAspect="1"/>
          </p:cNvPicPr>
          <p:nvPr/>
        </p:nvPicPr>
        <p:blipFill>
          <a:blip r:embed="rId3" cstate="print"/>
          <a:srcRect/>
          <a:stretch>
            <a:fillRect/>
          </a:stretch>
        </p:blipFill>
        <p:spPr bwMode="auto">
          <a:xfrm>
            <a:off x="2362200" y="203200"/>
            <a:ext cx="4343400" cy="6350000"/>
          </a:xfrm>
          <a:prstGeom prst="rect">
            <a:avLst/>
          </a:prstGeom>
          <a:noFill/>
          <a:ln w="9525">
            <a:noFill/>
            <a:miter lim="800000"/>
            <a:headEnd/>
            <a:tailEnd/>
          </a:ln>
        </p:spPr>
      </p:pic>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9698"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auto">
          <a:xfrm>
            <a:off x="2362200" y="203200"/>
            <a:ext cx="4343400" cy="6350000"/>
          </a:xfrm>
          <a:prstGeom prst="rect">
            <a:avLst/>
          </a:prstGeom>
          <a:noFill/>
          <a:ln w="9525">
            <a:noFill/>
            <a:miter lim="800000"/>
            <a:headEnd/>
            <a:tailEnd/>
          </a:ln>
        </p:spPr>
      </p:pic>
    </p:spTree>
    <p:extLst>
      <p:ext uri="{BB962C8B-B14F-4D97-AF65-F5344CB8AC3E}">
        <p14:creationId xmlns:p14="http://schemas.microsoft.com/office/powerpoint/2010/main" val="2676356693"/>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7042"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27051" y="1447800"/>
            <a:ext cx="8235950" cy="426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 Box 9"/>
          <p:cNvSpPr txBox="1">
            <a:spLocks noChangeArrowheads="1"/>
          </p:cNvSpPr>
          <p:nvPr/>
        </p:nvSpPr>
        <p:spPr bwMode="auto">
          <a:xfrm>
            <a:off x="1331916" y="6021406"/>
            <a:ext cx="3024187" cy="24622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50000"/>
              </a:spcBef>
              <a:spcAft>
                <a:spcPct val="0"/>
              </a:spcAft>
            </a:pPr>
            <a:r>
              <a:rPr lang="nl-NL" sz="1000" smtClean="0">
                <a:solidFill>
                  <a:srgbClr val="FFFFFF"/>
                </a:solidFill>
              </a:rPr>
              <a:t>Bron: PHI</a:t>
            </a:r>
          </a:p>
        </p:txBody>
      </p:sp>
      <p:sp>
        <p:nvSpPr>
          <p:cNvPr id="4" name="Afgeronde rechthoek 3"/>
          <p:cNvSpPr/>
          <p:nvPr/>
        </p:nvSpPr>
        <p:spPr>
          <a:xfrm>
            <a:off x="6084168" y="4149080"/>
            <a:ext cx="2448272" cy="648072"/>
          </a:xfrm>
          <a:prstGeom prst="roundRect">
            <a:avLst>
              <a:gd name="adj" fmla="val 5346"/>
            </a:avLst>
          </a:prstGeom>
          <a:gradFill rotWithShape="1">
            <a:gsLst>
              <a:gs pos="0">
                <a:srgbClr val="C0504D">
                  <a:shade val="51000"/>
                  <a:satMod val="130000"/>
                </a:srgbClr>
              </a:gs>
              <a:gs pos="80000">
                <a:srgbClr val="C0504D">
                  <a:shade val="93000"/>
                  <a:satMod val="130000"/>
                </a:srgbClr>
              </a:gs>
              <a:gs pos="100000">
                <a:srgbClr val="C0504D">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600" b="0" i="0" u="none" strike="noStrike" kern="0" cap="none" spc="0" normalizeH="0" baseline="0" noProof="0" dirty="0" smtClean="0">
                <a:ln>
                  <a:noFill/>
                </a:ln>
                <a:solidFill>
                  <a:prstClr val="white"/>
                </a:solidFill>
                <a:effectLst/>
                <a:uLnTx/>
                <a:uFillTx/>
                <a:latin typeface="Calibri"/>
                <a:ea typeface="+mn-ea"/>
                <a:cs typeface="+mn-cs"/>
              </a:rPr>
              <a:t>ENERGIE</a:t>
            </a:r>
          </a:p>
        </p:txBody>
      </p:sp>
      <p:sp>
        <p:nvSpPr>
          <p:cNvPr id="6" name="Afgeronde rechthoek 5"/>
          <p:cNvSpPr/>
          <p:nvPr/>
        </p:nvSpPr>
        <p:spPr>
          <a:xfrm>
            <a:off x="6084168" y="3429000"/>
            <a:ext cx="2448272" cy="576064"/>
          </a:xfrm>
          <a:prstGeom prst="roundRect">
            <a:avLst>
              <a:gd name="adj" fmla="val 4139"/>
            </a:avLst>
          </a:prstGeom>
          <a:gradFill rotWithShape="1">
            <a:gsLst>
              <a:gs pos="0">
                <a:srgbClr val="4F81BD">
                  <a:shade val="51000"/>
                  <a:satMod val="130000"/>
                </a:srgbClr>
              </a:gs>
              <a:gs pos="80000">
                <a:srgbClr val="4F81BD">
                  <a:shade val="93000"/>
                  <a:satMod val="130000"/>
                </a:srgbClr>
              </a:gs>
              <a:gs pos="100000">
                <a:srgbClr val="4F81BD">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800" b="0" i="0" u="none" strike="noStrike" kern="0" cap="none" spc="0" normalizeH="0" baseline="0" noProof="0" dirty="0" smtClean="0">
                <a:ln>
                  <a:noFill/>
                </a:ln>
                <a:solidFill>
                  <a:prstClr val="white"/>
                </a:solidFill>
                <a:effectLst/>
                <a:uLnTx/>
                <a:uFillTx/>
                <a:latin typeface="Calibri"/>
                <a:ea typeface="+mn-ea"/>
                <a:cs typeface="+mn-cs"/>
              </a:rPr>
              <a:t>HUUR</a:t>
            </a:r>
          </a:p>
        </p:txBody>
      </p:sp>
      <p:sp>
        <p:nvSpPr>
          <p:cNvPr id="2" name="Tekstvak 1"/>
          <p:cNvSpPr txBox="1"/>
          <p:nvPr/>
        </p:nvSpPr>
        <p:spPr>
          <a:xfrm>
            <a:off x="683568" y="1484784"/>
            <a:ext cx="7920880" cy="461665"/>
          </a:xfrm>
          <a:prstGeom prst="rect">
            <a:avLst/>
          </a:prstGeom>
          <a:solidFill>
            <a:schemeClr val="bg1"/>
          </a:solidFill>
        </p:spPr>
        <p:txBody>
          <a:bodyPr wrap="square" rtlCol="0">
            <a:spAutoFit/>
          </a:bodyPr>
          <a:lstStyle/>
          <a:p>
            <a:r>
              <a:rPr lang="nl-NL" sz="2400" dirty="0" smtClean="0"/>
              <a:t>Gemiddelde woonkosten huishouden laag inkomen</a:t>
            </a:r>
            <a:endParaRPr lang="nl-NL" sz="2400" dirty="0"/>
          </a:p>
        </p:txBody>
      </p:sp>
      <p:sp>
        <p:nvSpPr>
          <p:cNvPr id="8" name="Tekstvak 7"/>
          <p:cNvSpPr txBox="1"/>
          <p:nvPr/>
        </p:nvSpPr>
        <p:spPr>
          <a:xfrm>
            <a:off x="971600" y="5949280"/>
            <a:ext cx="5040560" cy="369332"/>
          </a:xfrm>
          <a:prstGeom prst="rect">
            <a:avLst/>
          </a:prstGeom>
          <a:noFill/>
        </p:spPr>
        <p:txBody>
          <a:bodyPr wrap="square" rtlCol="0">
            <a:spAutoFit/>
          </a:bodyPr>
          <a:lstStyle/>
          <a:p>
            <a:r>
              <a:rPr lang="nl-NL" dirty="0" smtClean="0"/>
              <a:t>&lt;- hoog                 energieperformance            laag -&gt;</a:t>
            </a:r>
            <a:endParaRPr lang="nl-NL" dirty="0"/>
          </a:p>
        </p:txBody>
      </p:sp>
      <p:sp>
        <p:nvSpPr>
          <p:cNvPr id="9" name="Tekstvak 8"/>
          <p:cNvSpPr txBox="1"/>
          <p:nvPr/>
        </p:nvSpPr>
        <p:spPr>
          <a:xfrm>
            <a:off x="6084168" y="2420888"/>
            <a:ext cx="2592288" cy="369332"/>
          </a:xfrm>
          <a:prstGeom prst="rect">
            <a:avLst/>
          </a:prstGeom>
          <a:solidFill>
            <a:srgbClr val="FFFFFF"/>
          </a:solidFill>
        </p:spPr>
        <p:txBody>
          <a:bodyPr wrap="square" rtlCol="0">
            <a:spAutoFit/>
          </a:bodyPr>
          <a:lstStyle/>
          <a:p>
            <a:r>
              <a:rPr lang="nl-NL" dirty="0"/>
              <a:t>e</a:t>
            </a:r>
            <a:r>
              <a:rPr lang="nl-NL" dirty="0" smtClean="0"/>
              <a:t>nergy-</a:t>
            </a:r>
            <a:r>
              <a:rPr lang="nl-NL" dirty="0" err="1" smtClean="0"/>
              <a:t>poverty</a:t>
            </a:r>
            <a:r>
              <a:rPr lang="nl-NL" dirty="0" smtClean="0"/>
              <a:t> grens</a:t>
            </a:r>
            <a:endParaRPr lang="nl-NL" dirty="0"/>
          </a:p>
        </p:txBody>
      </p:sp>
    </p:spTree>
    <p:extLst>
      <p:ext uri="{BB962C8B-B14F-4D97-AF65-F5344CB8AC3E}">
        <p14:creationId xmlns:p14="http://schemas.microsoft.com/office/powerpoint/2010/main" val="1758921011"/>
      </p:ext>
    </p:extLst>
  </p:cSld>
  <p:clrMapOvr>
    <a:masterClrMapping/>
  </p:clrMapOvr>
  <mc:AlternateContent xmlns:mc="http://schemas.openxmlformats.org/markup-compatibility/2006" xmlns:p14="http://schemas.microsoft.com/office/powerpoint/2010/main">
    <mc:Choice Requires="p14">
      <p:transition spd="med">
        <p14:prism/>
      </p:transition>
    </mc:Choice>
    <mc:Fallback xmlns="" xmlns:mv="urn:schemas-microsoft-com:mac:vml">
      <p:transition spd="med">
        <p:fade/>
      </p:transition>
    </mc:Fallback>
  </mc:AlternateContent>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92162" name="Afbeelding 3" descr="Afbeelding16.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371605"/>
            <a:ext cx="9144000" cy="4322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163" name="TextBox 2"/>
          <p:cNvSpPr txBox="1">
            <a:spLocks noChangeArrowheads="1"/>
          </p:cNvSpPr>
          <p:nvPr/>
        </p:nvSpPr>
        <p:spPr bwMode="auto">
          <a:xfrm>
            <a:off x="2286000" y="6019803"/>
            <a:ext cx="5022304" cy="52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8" tIns="45710" rIns="91418" bIns="45710">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0"/>
              </a:spcBef>
              <a:spcAft>
                <a:spcPct val="0"/>
              </a:spcAft>
            </a:pPr>
            <a:r>
              <a:rPr lang="nl-NL" sz="2800" dirty="0" smtClean="0">
                <a:solidFill>
                  <a:srgbClr val="FFFFFF"/>
                </a:solidFill>
              </a:rPr>
              <a:t>KLIMAATVERANDERING</a:t>
            </a:r>
          </a:p>
        </p:txBody>
      </p:sp>
    </p:spTree>
    <p:extLst>
      <p:ext uri="{BB962C8B-B14F-4D97-AF65-F5344CB8AC3E}">
        <p14:creationId xmlns:p14="http://schemas.microsoft.com/office/powerpoint/2010/main" val="3507784020"/>
      </p:ext>
    </p:extLst>
  </p:cSld>
  <p:clrMapOvr>
    <a:masterClrMapping/>
  </p:clrMapOvr>
  <mc:AlternateContent xmlns:mc="http://schemas.openxmlformats.org/markup-compatibility/2006" xmlns:p14="http://schemas.microsoft.com/office/powerpoint/2010/main">
    <mc:Choice Requires="p14">
      <p:transition spd="med">
        <p14:prism dir="d"/>
      </p:transition>
    </mc:Choice>
    <mc:Fallback xmlns="" xmlns:mv="urn:schemas-microsoft-com:mac:vml">
      <p:transition spd="med">
        <p:fade/>
      </p:transition>
    </mc:Fallback>
  </mc:AlternateContent>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94210" name="Afbeelding 3" descr="Afbeelding16.png"/>
          <p:cNvPicPr>
            <a:picLocks noChangeAspect="1"/>
          </p:cNvPicPr>
          <p:nvPr/>
        </p:nvPicPr>
        <p:blipFill>
          <a:blip r:embed="rId3">
            <a:extLst>
              <a:ext uri="{28A0092B-C50C-407E-A947-70E740481C1C}">
                <a14:useLocalDpi xmlns:a14="http://schemas.microsoft.com/office/drawing/2010/main" val="0"/>
              </a:ext>
            </a:extLst>
          </a:blip>
          <a:srcRect b="23438"/>
          <a:stretch>
            <a:fillRect/>
          </a:stretch>
        </p:blipFill>
        <p:spPr bwMode="auto">
          <a:xfrm flipH="1">
            <a:off x="0" y="1338281"/>
            <a:ext cx="9144000" cy="3309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4211" name="TextBox 2"/>
          <p:cNvSpPr txBox="1">
            <a:spLocks noChangeArrowheads="1"/>
          </p:cNvSpPr>
          <p:nvPr/>
        </p:nvSpPr>
        <p:spPr bwMode="auto">
          <a:xfrm>
            <a:off x="683568" y="5257803"/>
            <a:ext cx="7632848" cy="7078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8" tIns="45710" rIns="91418" bIns="45710">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0"/>
              </a:spcBef>
              <a:spcAft>
                <a:spcPct val="0"/>
              </a:spcAft>
            </a:pPr>
            <a:r>
              <a:rPr lang="nl-NL" sz="4000" dirty="0" smtClean="0">
                <a:solidFill>
                  <a:srgbClr val="FFFFFF"/>
                </a:solidFill>
              </a:rPr>
              <a:t>VERGRIJZING</a:t>
            </a:r>
          </a:p>
        </p:txBody>
      </p:sp>
    </p:spTree>
    <p:extLst>
      <p:ext uri="{BB962C8B-B14F-4D97-AF65-F5344CB8AC3E}">
        <p14:creationId xmlns:p14="http://schemas.microsoft.com/office/powerpoint/2010/main" val="2332388290"/>
      </p:ext>
    </p:extLst>
  </p:cSld>
  <p:clrMapOvr>
    <a:masterClrMapping/>
  </p:clrMapOvr>
  <mc:AlternateContent xmlns:mc="http://schemas.openxmlformats.org/markup-compatibility/2006" xmlns:p14="http://schemas.microsoft.com/office/powerpoint/2010/main">
    <mc:Choice Requires="p14">
      <p:transition spd="med">
        <p14:flip dir="l"/>
      </p:transition>
    </mc:Choice>
    <mc:Fallback xmlns="" xmlns:mv="urn:schemas-microsoft-com:mac:vml">
      <p:transition spd="med">
        <p:fade/>
      </p:transition>
    </mc:Fallback>
  </mc:AlternateContent>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Picture 2"/>
          <p:cNvPicPr>
            <a:picLocks noChangeAspect="1"/>
          </p:cNvPicPr>
          <p:nvPr/>
        </p:nvPicPr>
        <p:blipFill>
          <a:blip r:embed="rId3">
            <a:extLst>
              <a:ext uri="{28A0092B-C50C-407E-A947-70E740481C1C}">
                <a14:useLocalDpi xmlns:a14="http://schemas.microsoft.com/office/drawing/2010/main" val="0"/>
              </a:ext>
            </a:extLst>
          </a:blip>
          <a:srcRect l="9200" t="8000" r="9200" b="24500"/>
          <a:stretch>
            <a:fillRect/>
          </a:stretch>
        </p:blipFill>
        <p:spPr bwMode="auto">
          <a:xfrm>
            <a:off x="-152400" y="0"/>
            <a:ext cx="103632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96474035"/>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8674" name="Picture 1"/>
          <p:cNvPicPr>
            <a:picLocks noChangeAspect="1"/>
          </p:cNvPicPr>
          <p:nvPr/>
        </p:nvPicPr>
        <p:blipFill>
          <a:blip r:embed="rId3" cstate="print"/>
          <a:srcRect r="13979"/>
          <a:stretch>
            <a:fillRect/>
          </a:stretch>
        </p:blipFill>
        <p:spPr bwMode="auto">
          <a:xfrm>
            <a:off x="0" y="0"/>
            <a:ext cx="9144000" cy="6875463"/>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fbeelding 1" descr="Gruis-van-negatieve-gevoelens-kunnen-samen-met-grotere-stenen-een-bron-van-levend-water-blokkeren.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 y="-31328"/>
            <a:ext cx="10316809" cy="6889328"/>
          </a:xfrm>
          <a:prstGeom prst="rect">
            <a:avLst/>
          </a:prstGeom>
        </p:spPr>
      </p:pic>
    </p:spTree>
    <p:extLst>
      <p:ext uri="{BB962C8B-B14F-4D97-AF65-F5344CB8AC3E}">
        <p14:creationId xmlns:p14="http://schemas.microsoft.com/office/powerpoint/2010/main" val="1066812969"/>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Title 4"/>
          <p:cNvSpPr>
            <a:spLocks noGrp="1"/>
          </p:cNvSpPr>
          <p:nvPr>
            <p:ph type="title"/>
          </p:nvPr>
        </p:nvSpPr>
        <p:spPr/>
        <p:txBody>
          <a:bodyPr/>
          <a:lstStyle/>
          <a:p>
            <a:pPr eaLnBrk="1" hangingPunct="1"/>
            <a:r>
              <a:rPr lang="en-US" dirty="0">
                <a:solidFill>
                  <a:srgbClr val="FFFFFF"/>
                </a:solidFill>
                <a:latin typeface="Calibri" charset="0"/>
                <a:ea typeface="ＭＳ Ｐゴシック" charset="0"/>
                <a:cs typeface="ＭＳ Ｐゴシック" charset="0"/>
              </a:rPr>
              <a:t>It’s about </a:t>
            </a:r>
            <a:r>
              <a:rPr lang="en-US" dirty="0" smtClean="0">
                <a:solidFill>
                  <a:srgbClr val="FFFFFF"/>
                </a:solidFill>
                <a:latin typeface="Calibri" charset="0"/>
                <a:ea typeface="ＭＳ Ｐゴシック" charset="0"/>
                <a:cs typeface="ＭＳ Ｐゴシック" charset="0"/>
              </a:rPr>
              <a:t>innovation</a:t>
            </a:r>
            <a:endParaRPr lang="en-US" dirty="0">
              <a:solidFill>
                <a:srgbClr val="FFFFFF"/>
              </a:solidFill>
              <a:latin typeface="Calibri" charset="0"/>
              <a:ea typeface="ＭＳ Ｐゴシック" charset="0"/>
              <a:cs typeface="ＭＳ Ｐゴシック" charset="0"/>
            </a:endParaRPr>
          </a:p>
        </p:txBody>
      </p:sp>
      <p:pic>
        <p:nvPicPr>
          <p:cNvPr id="125955" name="Picture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1524003"/>
            <a:ext cx="6985000" cy="463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92177391"/>
      </p:ext>
    </p:extLst>
  </p:cSld>
  <p:clrMapOvr>
    <a:masterClrMapping/>
  </p:clrMapOvr>
  <mc:AlternateContent xmlns:mc="http://schemas.openxmlformats.org/markup-compatibility/2006" xmlns:p14="http://schemas.microsoft.com/office/powerpoint/2010/main">
    <mc:Choice Requires="p14">
      <p:transition spd="med">
        <p14:prism dir="r"/>
      </p:transition>
    </mc:Choice>
    <mc:Fallback xmlns="" xmlns:mv="urn:schemas-microsoft-com:mac:vml">
      <p:transition spd="med">
        <p:fade/>
      </p:transition>
    </mc:Fallback>
  </mc:AlternateContent>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p:cNvSpPr>
            <a:spLocks noGrp="1"/>
          </p:cNvSpPr>
          <p:nvPr>
            <p:ph type="title"/>
          </p:nvPr>
        </p:nvSpPr>
        <p:spPr/>
        <p:txBody>
          <a:bodyPr/>
          <a:lstStyle/>
          <a:p>
            <a:pPr eaLnBrk="1" hangingPunct="1"/>
            <a:r>
              <a:rPr lang="en-GB">
                <a:latin typeface="Calibri" charset="0"/>
                <a:ea typeface="ＭＳ Ｐゴシック" charset="0"/>
                <a:cs typeface="ＭＳ Ｐゴシック" charset="0"/>
              </a:rPr>
              <a:t> </a:t>
            </a:r>
            <a:endParaRPr lang="en-US">
              <a:latin typeface="Calibri" charset="0"/>
              <a:ea typeface="ＭＳ Ｐゴシック" charset="0"/>
              <a:cs typeface="ＭＳ Ｐゴシック" charset="0"/>
            </a:endParaRPr>
          </a:p>
        </p:txBody>
      </p:sp>
      <p:pic>
        <p:nvPicPr>
          <p:cNvPr id="12902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775" y="752480"/>
            <a:ext cx="8245475" cy="5484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1642980"/>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hoek 5"/>
          <p:cNvSpPr/>
          <p:nvPr/>
        </p:nvSpPr>
        <p:spPr>
          <a:xfrm>
            <a:off x="1979712" y="1412776"/>
            <a:ext cx="936104" cy="936104"/>
          </a:xfrm>
          <a:prstGeom prst="rect">
            <a:avLst/>
          </a:prstGeom>
          <a:solidFill>
            <a:schemeClr val="accent1">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a:p>
        </p:txBody>
      </p:sp>
      <p:sp>
        <p:nvSpPr>
          <p:cNvPr id="9" name="Rechthoek 8"/>
          <p:cNvSpPr/>
          <p:nvPr/>
        </p:nvSpPr>
        <p:spPr>
          <a:xfrm>
            <a:off x="4788024" y="1412776"/>
            <a:ext cx="936104" cy="936104"/>
          </a:xfrm>
          <a:prstGeom prst="rect">
            <a:avLst/>
          </a:prstGeom>
          <a:solidFill>
            <a:schemeClr val="accent1">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a:p>
        </p:txBody>
      </p:sp>
      <p:sp>
        <p:nvSpPr>
          <p:cNvPr id="7" name="Rechthoek 6"/>
          <p:cNvSpPr/>
          <p:nvPr/>
        </p:nvSpPr>
        <p:spPr>
          <a:xfrm>
            <a:off x="2915816" y="1412776"/>
            <a:ext cx="936104" cy="936104"/>
          </a:xfrm>
          <a:prstGeom prst="rect">
            <a:avLst/>
          </a:prstGeom>
          <a:solidFill>
            <a:schemeClr val="accent1">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a:p>
        </p:txBody>
      </p:sp>
      <p:sp>
        <p:nvSpPr>
          <p:cNvPr id="8" name="Rechthoek 7"/>
          <p:cNvSpPr/>
          <p:nvPr/>
        </p:nvSpPr>
        <p:spPr>
          <a:xfrm>
            <a:off x="3851920" y="1412776"/>
            <a:ext cx="936104" cy="936104"/>
          </a:xfrm>
          <a:prstGeom prst="rect">
            <a:avLst/>
          </a:prstGeom>
          <a:solidFill>
            <a:schemeClr val="accent1">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a:p>
        </p:txBody>
      </p:sp>
      <p:sp>
        <p:nvSpPr>
          <p:cNvPr id="10" name="Rechthoek 9"/>
          <p:cNvSpPr/>
          <p:nvPr/>
        </p:nvSpPr>
        <p:spPr>
          <a:xfrm>
            <a:off x="1979712" y="2348880"/>
            <a:ext cx="936104" cy="936104"/>
          </a:xfrm>
          <a:prstGeom prst="rect">
            <a:avLst/>
          </a:prstGeom>
          <a:solidFill>
            <a:schemeClr val="accent1">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a:p>
        </p:txBody>
      </p:sp>
      <p:sp>
        <p:nvSpPr>
          <p:cNvPr id="11" name="Rechthoek 10"/>
          <p:cNvSpPr/>
          <p:nvPr/>
        </p:nvSpPr>
        <p:spPr>
          <a:xfrm>
            <a:off x="1979712" y="3284984"/>
            <a:ext cx="936104" cy="936104"/>
          </a:xfrm>
          <a:prstGeom prst="rect">
            <a:avLst/>
          </a:prstGeom>
          <a:solidFill>
            <a:schemeClr val="accent1">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a:p>
        </p:txBody>
      </p:sp>
      <p:sp>
        <p:nvSpPr>
          <p:cNvPr id="12" name="Rechthoek 11"/>
          <p:cNvSpPr/>
          <p:nvPr/>
        </p:nvSpPr>
        <p:spPr>
          <a:xfrm>
            <a:off x="1979712" y="4221088"/>
            <a:ext cx="936104" cy="936104"/>
          </a:xfrm>
          <a:prstGeom prst="rect">
            <a:avLst/>
          </a:prstGeom>
          <a:solidFill>
            <a:schemeClr val="accent1">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a:p>
        </p:txBody>
      </p:sp>
      <p:sp>
        <p:nvSpPr>
          <p:cNvPr id="13" name="Rechthoek 12"/>
          <p:cNvSpPr/>
          <p:nvPr/>
        </p:nvSpPr>
        <p:spPr>
          <a:xfrm>
            <a:off x="2915816" y="2348880"/>
            <a:ext cx="936104" cy="936104"/>
          </a:xfrm>
          <a:prstGeom prst="rect">
            <a:avLst/>
          </a:prstGeom>
          <a:solidFill>
            <a:schemeClr val="accent1">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dirty="0"/>
          </a:p>
        </p:txBody>
      </p:sp>
      <p:sp>
        <p:nvSpPr>
          <p:cNvPr id="14" name="Rechthoek 13"/>
          <p:cNvSpPr/>
          <p:nvPr/>
        </p:nvSpPr>
        <p:spPr>
          <a:xfrm>
            <a:off x="3851920" y="2348880"/>
            <a:ext cx="936104" cy="936104"/>
          </a:xfrm>
          <a:prstGeom prst="rect">
            <a:avLst/>
          </a:prstGeom>
          <a:solidFill>
            <a:schemeClr val="accent1">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a:p>
        </p:txBody>
      </p:sp>
      <p:sp>
        <p:nvSpPr>
          <p:cNvPr id="15" name="Rechthoek 14"/>
          <p:cNvSpPr/>
          <p:nvPr/>
        </p:nvSpPr>
        <p:spPr>
          <a:xfrm>
            <a:off x="4788024" y="2348880"/>
            <a:ext cx="936104" cy="936104"/>
          </a:xfrm>
          <a:prstGeom prst="rect">
            <a:avLst/>
          </a:prstGeom>
          <a:solidFill>
            <a:schemeClr val="accent1">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a:p>
        </p:txBody>
      </p:sp>
      <p:sp>
        <p:nvSpPr>
          <p:cNvPr id="16" name="Rechthoek 15"/>
          <p:cNvSpPr/>
          <p:nvPr/>
        </p:nvSpPr>
        <p:spPr>
          <a:xfrm>
            <a:off x="2915816" y="3284984"/>
            <a:ext cx="936104" cy="936104"/>
          </a:xfrm>
          <a:prstGeom prst="rect">
            <a:avLst/>
          </a:prstGeom>
          <a:solidFill>
            <a:schemeClr val="accent1">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a:p>
        </p:txBody>
      </p:sp>
      <p:sp>
        <p:nvSpPr>
          <p:cNvPr id="17" name="Rechthoek 16"/>
          <p:cNvSpPr/>
          <p:nvPr/>
        </p:nvSpPr>
        <p:spPr>
          <a:xfrm>
            <a:off x="3851920" y="3284984"/>
            <a:ext cx="936104" cy="936104"/>
          </a:xfrm>
          <a:prstGeom prst="rect">
            <a:avLst/>
          </a:prstGeom>
          <a:solidFill>
            <a:schemeClr val="accent1">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a:p>
        </p:txBody>
      </p:sp>
      <p:sp>
        <p:nvSpPr>
          <p:cNvPr id="18" name="Rechthoek 17"/>
          <p:cNvSpPr/>
          <p:nvPr/>
        </p:nvSpPr>
        <p:spPr>
          <a:xfrm>
            <a:off x="4788024" y="3284984"/>
            <a:ext cx="936104" cy="936104"/>
          </a:xfrm>
          <a:prstGeom prst="rect">
            <a:avLst/>
          </a:prstGeom>
          <a:solidFill>
            <a:schemeClr val="accent1">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a:p>
        </p:txBody>
      </p:sp>
      <p:sp>
        <p:nvSpPr>
          <p:cNvPr id="19" name="Rechthoek 18"/>
          <p:cNvSpPr/>
          <p:nvPr/>
        </p:nvSpPr>
        <p:spPr>
          <a:xfrm>
            <a:off x="2915816" y="4221088"/>
            <a:ext cx="936104" cy="936104"/>
          </a:xfrm>
          <a:prstGeom prst="rect">
            <a:avLst/>
          </a:prstGeom>
          <a:solidFill>
            <a:schemeClr val="accent1">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a:p>
        </p:txBody>
      </p:sp>
      <p:sp>
        <p:nvSpPr>
          <p:cNvPr id="20" name="Rechthoek 19"/>
          <p:cNvSpPr/>
          <p:nvPr/>
        </p:nvSpPr>
        <p:spPr>
          <a:xfrm>
            <a:off x="3851920" y="4221088"/>
            <a:ext cx="936104" cy="936104"/>
          </a:xfrm>
          <a:prstGeom prst="rect">
            <a:avLst/>
          </a:prstGeom>
          <a:solidFill>
            <a:schemeClr val="accent1">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a:p>
        </p:txBody>
      </p:sp>
      <p:sp>
        <p:nvSpPr>
          <p:cNvPr id="21" name="Rechthoek 20"/>
          <p:cNvSpPr/>
          <p:nvPr/>
        </p:nvSpPr>
        <p:spPr>
          <a:xfrm>
            <a:off x="4788024" y="4221088"/>
            <a:ext cx="936104" cy="936104"/>
          </a:xfrm>
          <a:prstGeom prst="rect">
            <a:avLst/>
          </a:prstGeom>
          <a:solidFill>
            <a:schemeClr val="accent1">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a:p>
        </p:txBody>
      </p:sp>
      <p:sp>
        <p:nvSpPr>
          <p:cNvPr id="22" name="Tekstvak 21"/>
          <p:cNvSpPr txBox="1"/>
          <p:nvPr/>
        </p:nvSpPr>
        <p:spPr>
          <a:xfrm>
            <a:off x="1444064" y="2924944"/>
            <a:ext cx="535648" cy="369332"/>
          </a:xfrm>
          <a:prstGeom prst="rect">
            <a:avLst/>
          </a:prstGeom>
          <a:noFill/>
        </p:spPr>
        <p:txBody>
          <a:bodyPr wrap="none" rtlCol="0">
            <a:spAutoFit/>
          </a:bodyPr>
          <a:lstStyle/>
          <a:p>
            <a:r>
              <a:rPr lang="nl-NL" dirty="0" smtClean="0"/>
              <a:t>100</a:t>
            </a:r>
            <a:endParaRPr lang="nl-NL" dirty="0"/>
          </a:p>
        </p:txBody>
      </p:sp>
      <p:sp>
        <p:nvSpPr>
          <p:cNvPr id="23" name="Tekstvak 22"/>
          <p:cNvSpPr txBox="1"/>
          <p:nvPr/>
        </p:nvSpPr>
        <p:spPr>
          <a:xfrm>
            <a:off x="1561058" y="3861048"/>
            <a:ext cx="418654" cy="369332"/>
          </a:xfrm>
          <a:prstGeom prst="rect">
            <a:avLst/>
          </a:prstGeom>
          <a:noFill/>
        </p:spPr>
        <p:txBody>
          <a:bodyPr wrap="none" rtlCol="0">
            <a:spAutoFit/>
          </a:bodyPr>
          <a:lstStyle/>
          <a:p>
            <a:r>
              <a:rPr lang="nl-NL" dirty="0" smtClean="0"/>
              <a:t>50</a:t>
            </a:r>
            <a:endParaRPr lang="nl-NL" dirty="0"/>
          </a:p>
        </p:txBody>
      </p:sp>
      <p:sp>
        <p:nvSpPr>
          <p:cNvPr id="24" name="Tekstvak 23"/>
          <p:cNvSpPr txBox="1"/>
          <p:nvPr/>
        </p:nvSpPr>
        <p:spPr>
          <a:xfrm>
            <a:off x="1678052" y="4797152"/>
            <a:ext cx="301660" cy="369332"/>
          </a:xfrm>
          <a:prstGeom prst="rect">
            <a:avLst/>
          </a:prstGeom>
          <a:noFill/>
        </p:spPr>
        <p:txBody>
          <a:bodyPr wrap="none" rtlCol="0">
            <a:spAutoFit/>
          </a:bodyPr>
          <a:lstStyle/>
          <a:p>
            <a:r>
              <a:rPr lang="nl-NL" dirty="0" smtClean="0"/>
              <a:t>0</a:t>
            </a:r>
            <a:endParaRPr lang="nl-NL" dirty="0"/>
          </a:p>
        </p:txBody>
      </p:sp>
      <p:sp>
        <p:nvSpPr>
          <p:cNvPr id="25" name="Tekstvak 24"/>
          <p:cNvSpPr txBox="1"/>
          <p:nvPr/>
        </p:nvSpPr>
        <p:spPr>
          <a:xfrm>
            <a:off x="1444064" y="1988840"/>
            <a:ext cx="535648" cy="369332"/>
          </a:xfrm>
          <a:prstGeom prst="rect">
            <a:avLst/>
          </a:prstGeom>
          <a:noFill/>
        </p:spPr>
        <p:txBody>
          <a:bodyPr wrap="none" rtlCol="0">
            <a:spAutoFit/>
          </a:bodyPr>
          <a:lstStyle/>
          <a:p>
            <a:r>
              <a:rPr lang="nl-NL" dirty="0" smtClean="0"/>
              <a:t>150</a:t>
            </a:r>
            <a:endParaRPr lang="nl-NL" dirty="0"/>
          </a:p>
        </p:txBody>
      </p:sp>
      <p:sp>
        <p:nvSpPr>
          <p:cNvPr id="26" name="Tekstvak 25"/>
          <p:cNvSpPr txBox="1"/>
          <p:nvPr/>
        </p:nvSpPr>
        <p:spPr>
          <a:xfrm>
            <a:off x="1444064" y="1052736"/>
            <a:ext cx="535648" cy="369332"/>
          </a:xfrm>
          <a:prstGeom prst="rect">
            <a:avLst/>
          </a:prstGeom>
          <a:noFill/>
        </p:spPr>
        <p:txBody>
          <a:bodyPr wrap="none" rtlCol="0">
            <a:spAutoFit/>
          </a:bodyPr>
          <a:lstStyle/>
          <a:p>
            <a:r>
              <a:rPr lang="nl-NL" dirty="0" smtClean="0"/>
              <a:t>200</a:t>
            </a:r>
            <a:endParaRPr lang="nl-NL" dirty="0"/>
          </a:p>
        </p:txBody>
      </p:sp>
      <p:sp>
        <p:nvSpPr>
          <p:cNvPr id="27" name="Tekstvak 26"/>
          <p:cNvSpPr txBox="1"/>
          <p:nvPr/>
        </p:nvSpPr>
        <p:spPr>
          <a:xfrm>
            <a:off x="5724128" y="2276872"/>
            <a:ext cx="535648" cy="369332"/>
          </a:xfrm>
          <a:prstGeom prst="rect">
            <a:avLst/>
          </a:prstGeom>
          <a:noFill/>
        </p:spPr>
        <p:txBody>
          <a:bodyPr wrap="none" rtlCol="0">
            <a:spAutoFit/>
          </a:bodyPr>
          <a:lstStyle/>
          <a:p>
            <a:r>
              <a:rPr lang="nl-NL" dirty="0" smtClean="0"/>
              <a:t>145</a:t>
            </a:r>
            <a:endParaRPr lang="nl-NL" dirty="0"/>
          </a:p>
        </p:txBody>
      </p:sp>
      <p:sp>
        <p:nvSpPr>
          <p:cNvPr id="28" name="Tekstvak 27"/>
          <p:cNvSpPr txBox="1"/>
          <p:nvPr/>
        </p:nvSpPr>
        <p:spPr>
          <a:xfrm>
            <a:off x="5724128" y="4221088"/>
            <a:ext cx="418654" cy="369332"/>
          </a:xfrm>
          <a:prstGeom prst="rect">
            <a:avLst/>
          </a:prstGeom>
          <a:noFill/>
        </p:spPr>
        <p:txBody>
          <a:bodyPr wrap="none" rtlCol="0">
            <a:spAutoFit/>
          </a:bodyPr>
          <a:lstStyle/>
          <a:p>
            <a:r>
              <a:rPr lang="nl-NL" dirty="0" smtClean="0"/>
              <a:t>33</a:t>
            </a:r>
            <a:endParaRPr lang="nl-NL" dirty="0"/>
          </a:p>
        </p:txBody>
      </p:sp>
      <p:cxnSp>
        <p:nvCxnSpPr>
          <p:cNvPr id="30" name="Rechte verbindingslijn 29"/>
          <p:cNvCxnSpPr>
            <a:endCxn id="27" idx="1"/>
          </p:cNvCxnSpPr>
          <p:nvPr/>
        </p:nvCxnSpPr>
        <p:spPr>
          <a:xfrm flipV="1">
            <a:off x="1979712" y="2461538"/>
            <a:ext cx="3744416" cy="823446"/>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32" name="Rechte verbindingslijn 31"/>
          <p:cNvCxnSpPr>
            <a:endCxn id="28" idx="1"/>
          </p:cNvCxnSpPr>
          <p:nvPr/>
        </p:nvCxnSpPr>
        <p:spPr>
          <a:xfrm>
            <a:off x="1979712" y="3284984"/>
            <a:ext cx="3744416" cy="112077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sp>
        <p:nvSpPr>
          <p:cNvPr id="33" name="Tekstvak 32"/>
          <p:cNvSpPr txBox="1"/>
          <p:nvPr/>
        </p:nvSpPr>
        <p:spPr>
          <a:xfrm rot="20860458">
            <a:off x="3934521" y="2445091"/>
            <a:ext cx="651628" cy="369332"/>
          </a:xfrm>
          <a:prstGeom prst="rect">
            <a:avLst/>
          </a:prstGeom>
          <a:noFill/>
        </p:spPr>
        <p:txBody>
          <a:bodyPr wrap="none" rtlCol="0">
            <a:spAutoFit/>
          </a:bodyPr>
          <a:lstStyle/>
          <a:p>
            <a:r>
              <a:rPr lang="nl-NL" b="1" dirty="0" smtClean="0"/>
              <a:t>HUIS</a:t>
            </a:r>
            <a:endParaRPr lang="nl-NL" b="1" dirty="0"/>
          </a:p>
        </p:txBody>
      </p:sp>
      <p:sp>
        <p:nvSpPr>
          <p:cNvPr id="34" name="Tekstvak 33"/>
          <p:cNvSpPr txBox="1"/>
          <p:nvPr/>
        </p:nvSpPr>
        <p:spPr>
          <a:xfrm rot="1011494">
            <a:off x="3785887" y="3638870"/>
            <a:ext cx="1077338" cy="369332"/>
          </a:xfrm>
          <a:prstGeom prst="rect">
            <a:avLst/>
          </a:prstGeom>
          <a:noFill/>
        </p:spPr>
        <p:txBody>
          <a:bodyPr wrap="none" rtlCol="0">
            <a:spAutoFit/>
          </a:bodyPr>
          <a:lstStyle/>
          <a:p>
            <a:r>
              <a:rPr lang="nl-NL" b="1" dirty="0" smtClean="0"/>
              <a:t>CV-KETEL</a:t>
            </a:r>
            <a:endParaRPr lang="nl-NL" b="1" dirty="0"/>
          </a:p>
        </p:txBody>
      </p:sp>
      <p:sp>
        <p:nvSpPr>
          <p:cNvPr id="35" name="Tekstvak 34"/>
          <p:cNvSpPr txBox="1"/>
          <p:nvPr/>
        </p:nvSpPr>
        <p:spPr>
          <a:xfrm>
            <a:off x="1687109" y="5157192"/>
            <a:ext cx="652643" cy="369332"/>
          </a:xfrm>
          <a:prstGeom prst="rect">
            <a:avLst/>
          </a:prstGeom>
          <a:noFill/>
        </p:spPr>
        <p:txBody>
          <a:bodyPr wrap="none" rtlCol="0">
            <a:spAutoFit/>
          </a:bodyPr>
          <a:lstStyle/>
          <a:p>
            <a:r>
              <a:rPr lang="nl-NL" dirty="0" smtClean="0"/>
              <a:t>1990</a:t>
            </a:r>
            <a:endParaRPr lang="nl-NL" dirty="0"/>
          </a:p>
        </p:txBody>
      </p:sp>
      <p:sp>
        <p:nvSpPr>
          <p:cNvPr id="36" name="Tekstvak 35"/>
          <p:cNvSpPr txBox="1"/>
          <p:nvPr/>
        </p:nvSpPr>
        <p:spPr>
          <a:xfrm>
            <a:off x="2555776" y="5157192"/>
            <a:ext cx="652643" cy="369332"/>
          </a:xfrm>
          <a:prstGeom prst="rect">
            <a:avLst/>
          </a:prstGeom>
          <a:noFill/>
        </p:spPr>
        <p:txBody>
          <a:bodyPr wrap="none" rtlCol="0">
            <a:spAutoFit/>
          </a:bodyPr>
          <a:lstStyle/>
          <a:p>
            <a:r>
              <a:rPr lang="nl-NL" dirty="0" smtClean="0"/>
              <a:t>1995</a:t>
            </a:r>
            <a:endParaRPr lang="nl-NL" dirty="0"/>
          </a:p>
        </p:txBody>
      </p:sp>
      <p:sp>
        <p:nvSpPr>
          <p:cNvPr id="37" name="Tekstvak 36"/>
          <p:cNvSpPr txBox="1"/>
          <p:nvPr/>
        </p:nvSpPr>
        <p:spPr>
          <a:xfrm>
            <a:off x="3559317" y="5157192"/>
            <a:ext cx="652643" cy="369332"/>
          </a:xfrm>
          <a:prstGeom prst="rect">
            <a:avLst/>
          </a:prstGeom>
          <a:noFill/>
        </p:spPr>
        <p:txBody>
          <a:bodyPr wrap="none" rtlCol="0">
            <a:spAutoFit/>
          </a:bodyPr>
          <a:lstStyle/>
          <a:p>
            <a:r>
              <a:rPr lang="nl-NL" dirty="0" smtClean="0"/>
              <a:t>2000</a:t>
            </a:r>
            <a:endParaRPr lang="nl-NL" dirty="0"/>
          </a:p>
        </p:txBody>
      </p:sp>
      <p:sp>
        <p:nvSpPr>
          <p:cNvPr id="38" name="Tekstvak 37"/>
          <p:cNvSpPr txBox="1"/>
          <p:nvPr/>
        </p:nvSpPr>
        <p:spPr>
          <a:xfrm>
            <a:off x="4455199" y="5157192"/>
            <a:ext cx="652643" cy="369332"/>
          </a:xfrm>
          <a:prstGeom prst="rect">
            <a:avLst/>
          </a:prstGeom>
          <a:noFill/>
        </p:spPr>
        <p:txBody>
          <a:bodyPr wrap="none" rtlCol="0">
            <a:spAutoFit/>
          </a:bodyPr>
          <a:lstStyle/>
          <a:p>
            <a:r>
              <a:rPr lang="nl-NL" dirty="0" smtClean="0"/>
              <a:t>2005</a:t>
            </a:r>
            <a:endParaRPr lang="nl-NL" dirty="0"/>
          </a:p>
        </p:txBody>
      </p:sp>
      <p:sp>
        <p:nvSpPr>
          <p:cNvPr id="39" name="Tekstvak 38"/>
          <p:cNvSpPr txBox="1"/>
          <p:nvPr/>
        </p:nvSpPr>
        <p:spPr>
          <a:xfrm>
            <a:off x="5364088" y="5157192"/>
            <a:ext cx="652643" cy="369332"/>
          </a:xfrm>
          <a:prstGeom prst="rect">
            <a:avLst/>
          </a:prstGeom>
          <a:noFill/>
        </p:spPr>
        <p:txBody>
          <a:bodyPr wrap="none" rtlCol="0">
            <a:spAutoFit/>
          </a:bodyPr>
          <a:lstStyle/>
          <a:p>
            <a:r>
              <a:rPr lang="nl-NL" dirty="0" smtClean="0"/>
              <a:t>2010</a:t>
            </a:r>
            <a:endParaRPr lang="nl-NL" dirty="0"/>
          </a:p>
        </p:txBody>
      </p:sp>
      <p:sp>
        <p:nvSpPr>
          <p:cNvPr id="40" name="Tekstvak 39"/>
          <p:cNvSpPr txBox="1"/>
          <p:nvPr/>
        </p:nvSpPr>
        <p:spPr>
          <a:xfrm>
            <a:off x="323528" y="476672"/>
            <a:ext cx="4592010" cy="369332"/>
          </a:xfrm>
          <a:prstGeom prst="rect">
            <a:avLst/>
          </a:prstGeom>
          <a:noFill/>
        </p:spPr>
        <p:txBody>
          <a:bodyPr wrap="none" rtlCol="0">
            <a:spAutoFit/>
          </a:bodyPr>
          <a:lstStyle/>
          <a:p>
            <a:r>
              <a:rPr lang="nl-NL" b="1" dirty="0" smtClean="0"/>
              <a:t>PRIJSONTWIKKELING WOONHUIS </a:t>
            </a:r>
            <a:r>
              <a:rPr lang="nl-NL" b="1" dirty="0" err="1" smtClean="0"/>
              <a:t>vs</a:t>
            </a:r>
            <a:r>
              <a:rPr lang="nl-NL" b="1" dirty="0" smtClean="0"/>
              <a:t> CV-KETEL</a:t>
            </a:r>
            <a:endParaRPr lang="nl-NL" b="1" dirty="0"/>
          </a:p>
        </p:txBody>
      </p:sp>
      <p:sp>
        <p:nvSpPr>
          <p:cNvPr id="41" name="Tekstvak 40"/>
          <p:cNvSpPr txBox="1"/>
          <p:nvPr/>
        </p:nvSpPr>
        <p:spPr>
          <a:xfrm>
            <a:off x="1619672" y="5661248"/>
            <a:ext cx="2505814" cy="307777"/>
          </a:xfrm>
          <a:prstGeom prst="rect">
            <a:avLst/>
          </a:prstGeom>
          <a:noFill/>
        </p:spPr>
        <p:txBody>
          <a:bodyPr wrap="none" rtlCol="0">
            <a:spAutoFit/>
          </a:bodyPr>
          <a:lstStyle/>
          <a:p>
            <a:r>
              <a:rPr lang="nl-NL" sz="1400" dirty="0" smtClean="0"/>
              <a:t>Index 1990 = 100, prijspeil 2010</a:t>
            </a:r>
            <a:endParaRPr lang="nl-NL" sz="1400" dirty="0"/>
          </a:p>
        </p:txBody>
      </p:sp>
      <p:sp>
        <p:nvSpPr>
          <p:cNvPr id="42" name="Tekstvak 41"/>
          <p:cNvSpPr txBox="1"/>
          <p:nvPr/>
        </p:nvSpPr>
        <p:spPr>
          <a:xfrm>
            <a:off x="1634138" y="6021288"/>
            <a:ext cx="1558239" cy="276999"/>
          </a:xfrm>
          <a:prstGeom prst="rect">
            <a:avLst/>
          </a:prstGeom>
          <a:noFill/>
        </p:spPr>
        <p:txBody>
          <a:bodyPr wrap="none" rtlCol="0">
            <a:spAutoFit/>
          </a:bodyPr>
          <a:lstStyle/>
          <a:p>
            <a:r>
              <a:rPr lang="nl-NL" sz="1200" dirty="0" smtClean="0"/>
              <a:t>Bron: Bouwhulpgroep</a:t>
            </a:r>
            <a:endParaRPr lang="nl-NL" sz="1200" dirty="0"/>
          </a:p>
        </p:txBody>
      </p:sp>
      <p:pic>
        <p:nvPicPr>
          <p:cNvPr id="43" name="Afbeelding 42" descr="proline toestel(3).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56176" y="3284984"/>
            <a:ext cx="1668533" cy="2376265"/>
          </a:xfrm>
          <a:prstGeom prst="rect">
            <a:avLst/>
          </a:prstGeom>
        </p:spPr>
      </p:pic>
      <p:pic>
        <p:nvPicPr>
          <p:cNvPr id="44" name="Afbeelding 43" descr="nieuwe_def_impressie_rijwoningen_resized.jpg"/>
          <p:cNvPicPr>
            <a:picLocks noChangeAspect="1"/>
          </p:cNvPicPr>
          <p:nvPr/>
        </p:nvPicPr>
        <p:blipFill rotWithShape="1">
          <a:blip r:embed="rId4">
            <a:extLst>
              <a:ext uri="{28A0092B-C50C-407E-A947-70E740481C1C}">
                <a14:useLocalDpi xmlns:a14="http://schemas.microsoft.com/office/drawing/2010/main" val="0"/>
              </a:ext>
            </a:extLst>
          </a:blip>
          <a:srcRect t="4373" r="24149" b="15418"/>
          <a:stretch/>
        </p:blipFill>
        <p:spPr>
          <a:xfrm>
            <a:off x="6300192" y="1556792"/>
            <a:ext cx="2643110" cy="1551215"/>
          </a:xfrm>
          <a:prstGeom prst="rect">
            <a:avLst/>
          </a:prstGeom>
        </p:spPr>
      </p:pic>
    </p:spTree>
    <p:extLst>
      <p:ext uri="{BB962C8B-B14F-4D97-AF65-F5344CB8AC3E}">
        <p14:creationId xmlns:p14="http://schemas.microsoft.com/office/powerpoint/2010/main" val="329277139"/>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62" name="Afbeelding 3" descr="fruit.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28800" y="219090"/>
            <a:ext cx="5715000" cy="6421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34647746"/>
      </p:ext>
    </p:extLst>
  </p:cSld>
  <p:clrMapOvr>
    <a:masterClrMapping/>
  </p:clrMapOvr>
  <mc:AlternateContent xmlns:mc="http://schemas.openxmlformats.org/markup-compatibility/2006" xmlns:p14="http://schemas.microsoft.com/office/powerpoint/2010/main">
    <mc:Choice Requires="p14">
      <p:transition spd="med">
        <p14:prism dir="r"/>
      </p:transition>
    </mc:Choice>
    <mc:Fallback xmlns="" xmlns:mv="urn:schemas-microsoft-com:mac:vml">
      <p:transition spd="med">
        <p:fade/>
      </p:transition>
    </mc:Fallback>
  </mc:AlternateContent>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fbeelding 1" descr="20 jr later passen al deze spullen in de zak.jpeg"/>
          <p:cNvPicPr>
            <a:picLocks noChangeAspect="1"/>
          </p:cNvPicPr>
          <p:nvPr/>
        </p:nvPicPr>
        <p:blipFill rotWithShape="1">
          <a:blip r:embed="rId3">
            <a:extLst>
              <a:ext uri="{BEBA8EAE-BF5A-486C-A8C5-ECC9F3942E4B}">
                <a14:imgProps xmlns:a14="http://schemas.microsoft.com/office/drawing/2010/main">
                  <a14:imgLayer r:embed="rId4">
                    <a14:imgEffect>
                      <a14:backgroundRemoval t="13542" b="95764" l="2291" r="89841">
                        <a14:foregroundMark x1="26793" y1="38542" x2="26793" y2="38542"/>
                        <a14:foregroundMark x1="26793" y1="33472" x2="26793" y2="33472"/>
                        <a14:foregroundMark x1="26594" y1="30486" x2="26594" y2="30486"/>
                        <a14:foregroundMark x1="18426" y1="27847" x2="18426" y2="27847"/>
                        <a14:foregroundMark x1="14741" y1="37917" x2="14741" y2="37917"/>
                        <a14:foregroundMark x1="7470" y1="40764" x2="7470" y2="40764"/>
                        <a14:foregroundMark x1="67331" y1="27083" x2="67331" y2="27083"/>
                        <a14:foregroundMark x1="78586" y1="25069" x2="78586" y2="25069"/>
                        <a14:foregroundMark x1="70219" y1="25069" x2="70219" y2="25069"/>
                        <a14:foregroundMark x1="58367" y1="20833" x2="58367" y2="20833"/>
                        <a14:foregroundMark x1="59761" y1="18403" x2="59761" y2="18403"/>
                        <a14:foregroundMark x1="61255" y1="15972" x2="61255" y2="15972"/>
                        <a14:foregroundMark x1="44422" y1="24444" x2="44422" y2="24444"/>
                        <a14:foregroundMark x1="45916" y1="19792" x2="45916" y2="19792"/>
                        <a14:foregroundMark x1="42131" y1="19792" x2="42131" y2="19792"/>
                        <a14:foregroundMark x1="48805" y1="20000" x2="48805" y2="20000"/>
                        <a14:foregroundMark x1="65538" y1="48819" x2="65538" y2="48819"/>
                        <a14:foregroundMark x1="81474" y1="57917" x2="81474" y2="57917"/>
                        <a14:foregroundMark x1="81474" y1="41181" x2="81474" y2="41181"/>
                        <a14:foregroundMark x1="83466" y1="36111" x2="83466" y2="36111"/>
                        <a14:foregroundMark x1="84064" y1="31875" x2="84064" y2="31875"/>
                        <a14:foregroundMark x1="86056" y1="34306" x2="86056" y2="34306"/>
                        <a14:foregroundMark x1="85757" y1="37917" x2="85757" y2="37917"/>
                        <a14:foregroundMark x1="66135" y1="21597" x2="66135" y2="21597"/>
                        <a14:foregroundMark x1="62948" y1="21597" x2="62948" y2="21597"/>
                        <a14:foregroundMark x1="65239" y1="19375" x2="65239" y2="19375"/>
                        <a14:foregroundMark x1="70518" y1="22222" x2="70518" y2="22222"/>
                        <a14:foregroundMark x1="17829" y1="32083" x2="17829" y2="32083"/>
                        <a14:foregroundMark x1="19622" y1="30278" x2="19622" y2="30278"/>
                        <a14:foregroundMark x1="12649" y1="28681" x2="12649" y2="28681"/>
                        <a14:foregroundMark x1="15239" y1="32708" x2="15239" y2="32708"/>
                        <a14:foregroundMark x1="23108" y1="27847" x2="23108" y2="27847"/>
                        <a14:foregroundMark x1="24801" y1="26458" x2="24801" y2="26458"/>
                        <a14:foregroundMark x1="17032" y1="58056" x2="17032" y2="58056"/>
                        <a14:foregroundMark x1="14940" y1="59931" x2="14940" y2="59931"/>
                        <a14:foregroundMark x1="15239" y1="73194" x2="15239" y2="73194"/>
                        <a14:foregroundMark x1="18725" y1="69375" x2="18725" y2="69375"/>
                        <a14:foregroundMark x1="17629" y1="67569" x2="17629" y2="67569"/>
                        <a14:foregroundMark x1="5478" y1="72014" x2="5478" y2="72014"/>
                        <a14:foregroundMark x1="8367" y1="76042" x2="8367" y2="76042"/>
                        <a14:foregroundMark x1="14143" y1="74792" x2="14143" y2="74792"/>
                        <a14:foregroundMark x1="16434" y1="80486" x2="16434" y2="80486"/>
                        <a14:foregroundMark x1="12649" y1="77222" x2="12649" y2="77222"/>
                        <a14:foregroundMark x1="17331" y1="77639" x2="17331" y2="77639"/>
                        <a14:foregroundMark x1="19323" y1="75000" x2="19323" y2="75000"/>
                        <a14:foregroundMark x1="19323" y1="81667" x2="19323" y2="81667"/>
                        <a14:foregroundMark x1="12351" y1="81458" x2="12351" y2="81458"/>
                        <a14:foregroundMark x1="10956" y1="86736" x2="10956" y2="86736"/>
                        <a14:foregroundMark x1="17829" y1="88333" x2="17829" y2="88333"/>
                        <a14:foregroundMark x1="17331" y1="92569" x2="17331" y2="92569"/>
                        <a14:foregroundMark x1="10359" y1="90347" x2="10359" y2="90347"/>
                        <a14:foregroundMark x1="13546" y1="91111" x2="13546" y2="91111"/>
                        <a14:foregroundMark x1="7769" y1="86111" x2="7769" y2="86111"/>
                        <a14:foregroundMark x1="7769" y1="72986" x2="7769" y2="72986"/>
                        <a14:foregroundMark x1="6873" y1="79028" x2="6873" y2="79028"/>
                        <a14:foregroundMark x1="6275" y1="76458" x2="6275" y2="76458"/>
                        <a14:foregroundMark x1="2291" y1="68958" x2="2291" y2="68958"/>
                        <a14:foregroundMark x1="69622" y1="93750" x2="69622" y2="93750"/>
                        <a14:foregroundMark x1="61853" y1="95764" x2="61853" y2="95764"/>
                        <a14:foregroundMark x1="75398" y1="77639" x2="75398" y2="77639"/>
                        <a14:foregroundMark x1="54880" y1="79444" x2="54880" y2="79444"/>
                        <a14:foregroundMark x1="75697" y1="67361" x2="75697" y2="67361"/>
                        <a14:backgroundMark x1="32371" y1="31875" x2="32371" y2="31875"/>
                        <a14:backgroundMark x1="31474" y1="33889" x2="31474" y2="33889"/>
                        <a14:backgroundMark x1="8964" y1="84097" x2="8964" y2="84097"/>
                        <a14:backgroundMark x1="23705" y1="65347" x2="23705" y2="65347"/>
                        <a14:backgroundMark x1="19323" y1="64097" x2="19323" y2="64097"/>
                        <a14:backgroundMark x1="28287" y1="59514" x2="28287" y2="59514"/>
                        <a14:backgroundMark x1="28884" y1="58056" x2="28884" y2="58056"/>
                        <a14:backgroundMark x1="24502" y1="73403" x2="24502" y2="73403"/>
                        <a14:backgroundMark x1="24502" y1="78264" x2="24502" y2="78264"/>
                        <a14:backgroundMark x1="23705" y1="75625" x2="23705" y2="75625"/>
                        <a14:backgroundMark x1="23406" y1="80278" x2="23406" y2="80278"/>
                        <a14:backgroundMark x1="23406" y1="82847" x2="23406" y2="82847"/>
                        <a14:backgroundMark x1="73705" y1="58889" x2="73705" y2="58889"/>
                        <a14:backgroundMark x1="73705" y1="55278" x2="73705" y2="55278"/>
                        <a14:backgroundMark x1="79183" y1="54444" x2="79183" y2="54444"/>
                        <a14:backgroundMark x1="71315" y1="66181" x2="71315" y2="66181"/>
                        <a14:backgroundMark x1="4880" y1="85486" x2="4880" y2="85486"/>
                        <a14:backgroundMark x1="4283" y1="88542" x2="4283" y2="88542"/>
                      </a14:backgroundRemoval>
                    </a14:imgEffect>
                  </a14:imgLayer>
                </a14:imgProps>
              </a:ext>
              <a:ext uri="{28A0092B-C50C-407E-A947-70E740481C1C}">
                <a14:useLocalDpi xmlns:a14="http://schemas.microsoft.com/office/drawing/2010/main" val="0"/>
              </a:ext>
            </a:extLst>
          </a:blip>
          <a:srcRect t="1296"/>
          <a:stretch/>
        </p:blipFill>
        <p:spPr>
          <a:xfrm>
            <a:off x="251520" y="-21332"/>
            <a:ext cx="4393974" cy="6220420"/>
          </a:xfrm>
          <a:prstGeom prst="rect">
            <a:avLst/>
          </a:prstGeom>
        </p:spPr>
      </p:pic>
      <p:pic>
        <p:nvPicPr>
          <p:cNvPr id="6" name="Afbeelding 5"/>
          <p:cNvPicPr>
            <a:picLocks noChangeAspect="1"/>
          </p:cNvPicPr>
          <p:nvPr/>
        </p:nvPicPr>
        <p:blipFill>
          <a:blip r:embed="rId5">
            <a:extLst>
              <a:ext uri="{BEBA8EAE-BF5A-486C-A8C5-ECC9F3942E4B}">
                <a14:imgProps xmlns:a14="http://schemas.microsoft.com/office/drawing/2010/main">
                  <a14:imgLayer r:embed="rId6">
                    <a14:imgEffect>
                      <a14:backgroundRemoval t="10000" b="90000" l="10000" r="90000">
                        <a14:foregroundMark x1="78784" y1="59271" x2="78784" y2="59271"/>
                        <a14:foregroundMark x1="77432" y1="28333" x2="77432" y2="28333"/>
                        <a14:foregroundMark x1="76622" y1="18021" x2="76622" y2="18021"/>
                        <a14:foregroundMark x1="77027" y1="11146" x2="77027" y2="11146"/>
                        <a14:foregroundMark x1="75405" y1="72813" x2="75405" y2="72813"/>
                        <a14:foregroundMark x1="77838" y1="83542" x2="77838" y2="83542"/>
                      </a14:backgroundRemoval>
                    </a14:imgEffect>
                  </a14:imgLayer>
                </a14:imgProps>
              </a:ext>
            </a:extLst>
          </a:blip>
          <a:stretch>
            <a:fillRect/>
          </a:stretch>
        </p:blipFill>
        <p:spPr>
          <a:xfrm>
            <a:off x="7020272" y="3284984"/>
            <a:ext cx="864335" cy="1121299"/>
          </a:xfrm>
          <a:prstGeom prst="rect">
            <a:avLst/>
          </a:prstGeom>
        </p:spPr>
      </p:pic>
      <p:sp>
        <p:nvSpPr>
          <p:cNvPr id="7" name="Pijl links 6"/>
          <p:cNvSpPr/>
          <p:nvPr/>
        </p:nvSpPr>
        <p:spPr>
          <a:xfrm>
            <a:off x="4572000" y="3356992"/>
            <a:ext cx="1728192" cy="1296144"/>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lnSpc>
                <a:spcPct val="70000"/>
              </a:lnSpc>
            </a:pPr>
            <a:r>
              <a:rPr lang="nl-NL" sz="2400" b="1" dirty="0" smtClean="0">
                <a:solidFill>
                  <a:schemeClr val="bg1"/>
                </a:solidFill>
              </a:rPr>
              <a:t>20 jaar later</a:t>
            </a:r>
            <a:endParaRPr lang="nl-NL" sz="2400" b="1" dirty="0">
              <a:solidFill>
                <a:schemeClr val="bg1"/>
              </a:solidFill>
            </a:endParaRPr>
          </a:p>
        </p:txBody>
      </p:sp>
    </p:spTree>
    <p:extLst>
      <p:ext uri="{BB962C8B-B14F-4D97-AF65-F5344CB8AC3E}">
        <p14:creationId xmlns:p14="http://schemas.microsoft.com/office/powerpoint/2010/main" val="3439747187"/>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170" name="Content Placeholder 3"/>
          <p:cNvPicPr>
            <a:picLocks noGrp="1"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73087" y="284168"/>
            <a:ext cx="8389937" cy="6269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20253288"/>
      </p:ext>
    </p:extLst>
  </p:cSld>
  <p:clrMapOvr>
    <a:masterClrMapping/>
  </p:clrMapOvr>
  <mc:AlternateContent xmlns:mc="http://schemas.openxmlformats.org/markup-compatibility/2006" xmlns:p14="http://schemas.microsoft.com/office/powerpoint/2010/main">
    <mc:Choice Requires="p14">
      <p:transition spd="med">
        <p14:prism dir="r"/>
      </p:transition>
    </mc:Choice>
    <mc:Fallback xmlns="" xmlns:mv="urn:schemas-microsoft-com:mac:vml">
      <p:transition spd="med">
        <p:fade/>
      </p:transition>
    </mc:Fallback>
  </mc:AlternateContent>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7" name="Ovaal 26"/>
          <p:cNvSpPr/>
          <p:nvPr/>
        </p:nvSpPr>
        <p:spPr>
          <a:xfrm>
            <a:off x="2195736" y="2780928"/>
            <a:ext cx="5832648" cy="3384376"/>
          </a:xfrm>
          <a:prstGeom prst="ellipse">
            <a:avLst/>
          </a:prstGeom>
          <a:solidFill>
            <a:srgbClr val="FDEADA"/>
          </a:solidFill>
          <a:ln w="12700" cmpd="sng">
            <a:solidFill>
              <a:srgbClr val="953735"/>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a:p>
        </p:txBody>
      </p:sp>
      <p:sp>
        <p:nvSpPr>
          <p:cNvPr id="26" name="Ovaal 25"/>
          <p:cNvSpPr/>
          <p:nvPr/>
        </p:nvSpPr>
        <p:spPr>
          <a:xfrm>
            <a:off x="1403648" y="2708920"/>
            <a:ext cx="6696744" cy="3816424"/>
          </a:xfrm>
          <a:prstGeom prst="ellipse">
            <a:avLst/>
          </a:prstGeom>
          <a:noFill/>
          <a:ln w="38100" cmpd="sng">
            <a:solidFill>
              <a:srgbClr val="953735"/>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a:p>
        </p:txBody>
      </p:sp>
      <p:sp>
        <p:nvSpPr>
          <p:cNvPr id="24" name="Ovaal 23"/>
          <p:cNvSpPr/>
          <p:nvPr/>
        </p:nvSpPr>
        <p:spPr>
          <a:xfrm>
            <a:off x="4355976" y="1340768"/>
            <a:ext cx="4464496" cy="2664296"/>
          </a:xfrm>
          <a:prstGeom prst="ellipse">
            <a:avLst/>
          </a:prstGeom>
          <a:solidFill>
            <a:schemeClr val="accent6">
              <a:lumMod val="20000"/>
              <a:lumOff val="80000"/>
              <a:alpha val="34000"/>
            </a:schemeClr>
          </a:solidFill>
          <a:ln w="38100" cmpd="sng">
            <a:solidFill>
              <a:srgbClr val="953735"/>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70000"/>
              </a:lnSpc>
            </a:pPr>
            <a:endParaRPr lang="nl-NL"/>
          </a:p>
        </p:txBody>
      </p:sp>
      <p:cxnSp>
        <p:nvCxnSpPr>
          <p:cNvPr id="30" name="Rechte verbindingslijn met pijl 29"/>
          <p:cNvCxnSpPr/>
          <p:nvPr/>
        </p:nvCxnSpPr>
        <p:spPr>
          <a:xfrm flipV="1">
            <a:off x="1331640" y="2204864"/>
            <a:ext cx="6408712" cy="4392488"/>
          </a:xfrm>
          <a:prstGeom prst="straightConnector1">
            <a:avLst/>
          </a:prstGeom>
          <a:ln w="79375" cmpd="sng">
            <a:solidFill>
              <a:srgbClr val="953735"/>
            </a:solidFill>
            <a:headEnd type="none"/>
            <a:tailEnd type="triangle"/>
          </a:ln>
        </p:spPr>
        <p:style>
          <a:lnRef idx="2">
            <a:schemeClr val="accent1"/>
          </a:lnRef>
          <a:fillRef idx="0">
            <a:schemeClr val="accent1"/>
          </a:fillRef>
          <a:effectRef idx="1">
            <a:schemeClr val="accent1"/>
          </a:effectRef>
          <a:fontRef idx="minor">
            <a:schemeClr val="tx1"/>
          </a:fontRef>
        </p:style>
      </p:cxnSp>
      <p:sp>
        <p:nvSpPr>
          <p:cNvPr id="4" name="Rechthoek 3"/>
          <p:cNvSpPr/>
          <p:nvPr/>
        </p:nvSpPr>
        <p:spPr>
          <a:xfrm>
            <a:off x="144016" y="4077072"/>
            <a:ext cx="1728192" cy="432048"/>
          </a:xfrm>
          <a:prstGeom prst="rect">
            <a:avLst/>
          </a:prstGeom>
          <a:solidFill>
            <a:schemeClr val="accent2">
              <a:lumMod val="75000"/>
              <a:alpha val="81000"/>
            </a:scheme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70000"/>
              </a:lnSpc>
            </a:pPr>
            <a:r>
              <a:rPr lang="nl-NL" dirty="0" smtClean="0"/>
              <a:t>sloper</a:t>
            </a:r>
            <a:endParaRPr lang="nl-NL" dirty="0"/>
          </a:p>
        </p:txBody>
      </p:sp>
      <p:sp>
        <p:nvSpPr>
          <p:cNvPr id="6" name="Rechthoek 5"/>
          <p:cNvSpPr/>
          <p:nvPr/>
        </p:nvSpPr>
        <p:spPr>
          <a:xfrm>
            <a:off x="683568" y="4797152"/>
            <a:ext cx="1584176" cy="360040"/>
          </a:xfrm>
          <a:prstGeom prst="rect">
            <a:avLst/>
          </a:prstGeom>
          <a:solidFill>
            <a:schemeClr val="accent2">
              <a:lumMod val="75000"/>
              <a:alpha val="81000"/>
            </a:scheme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70000"/>
              </a:lnSpc>
            </a:pPr>
            <a:r>
              <a:rPr lang="nl-NL" dirty="0" smtClean="0"/>
              <a:t>recycling</a:t>
            </a:r>
            <a:endParaRPr lang="nl-NL" dirty="0"/>
          </a:p>
        </p:txBody>
      </p:sp>
      <p:sp>
        <p:nvSpPr>
          <p:cNvPr id="7" name="Rechthoek 6"/>
          <p:cNvSpPr/>
          <p:nvPr/>
        </p:nvSpPr>
        <p:spPr>
          <a:xfrm>
            <a:off x="1259632" y="6021288"/>
            <a:ext cx="1656184" cy="360040"/>
          </a:xfrm>
          <a:prstGeom prst="rect">
            <a:avLst/>
          </a:prstGeom>
          <a:solidFill>
            <a:schemeClr val="accent2">
              <a:lumMod val="75000"/>
              <a:alpha val="81000"/>
            </a:scheme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70000"/>
              </a:lnSpc>
            </a:pPr>
            <a:r>
              <a:rPr lang="nl-NL" dirty="0" err="1" smtClean="0"/>
              <a:t>Grondstoflev</a:t>
            </a:r>
            <a:r>
              <a:rPr lang="nl-NL" dirty="0" smtClean="0"/>
              <a:t>.</a:t>
            </a:r>
            <a:endParaRPr lang="nl-NL" dirty="0"/>
          </a:p>
        </p:txBody>
      </p:sp>
      <p:sp>
        <p:nvSpPr>
          <p:cNvPr id="8" name="Rechthoek 7"/>
          <p:cNvSpPr/>
          <p:nvPr/>
        </p:nvSpPr>
        <p:spPr>
          <a:xfrm>
            <a:off x="1835696" y="5517232"/>
            <a:ext cx="1800200" cy="360040"/>
          </a:xfrm>
          <a:prstGeom prst="rect">
            <a:avLst/>
          </a:prstGeom>
          <a:solidFill>
            <a:schemeClr val="accent2">
              <a:lumMod val="75000"/>
              <a:alpha val="81000"/>
            </a:scheme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70000"/>
              </a:lnSpc>
            </a:pPr>
            <a:r>
              <a:rPr lang="nl-NL" dirty="0" smtClean="0"/>
              <a:t>bouwproducent</a:t>
            </a:r>
            <a:endParaRPr lang="nl-NL" dirty="0"/>
          </a:p>
        </p:txBody>
      </p:sp>
      <p:sp>
        <p:nvSpPr>
          <p:cNvPr id="9" name="Rechthoek 8"/>
          <p:cNvSpPr/>
          <p:nvPr/>
        </p:nvSpPr>
        <p:spPr>
          <a:xfrm>
            <a:off x="2699792" y="5013176"/>
            <a:ext cx="1656184" cy="360040"/>
          </a:xfrm>
          <a:prstGeom prst="rect">
            <a:avLst/>
          </a:prstGeom>
          <a:solidFill>
            <a:schemeClr val="accent2">
              <a:lumMod val="75000"/>
              <a:alpha val="81000"/>
            </a:scheme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70000"/>
              </a:lnSpc>
            </a:pPr>
            <a:r>
              <a:rPr lang="nl-NL" dirty="0" smtClean="0"/>
              <a:t>groothandel</a:t>
            </a:r>
            <a:endParaRPr lang="nl-NL" dirty="0"/>
          </a:p>
        </p:txBody>
      </p:sp>
      <p:sp>
        <p:nvSpPr>
          <p:cNvPr id="10" name="Rechthoek 9"/>
          <p:cNvSpPr/>
          <p:nvPr/>
        </p:nvSpPr>
        <p:spPr>
          <a:xfrm>
            <a:off x="3491880" y="4509120"/>
            <a:ext cx="1656184" cy="360040"/>
          </a:xfrm>
          <a:prstGeom prst="rect">
            <a:avLst/>
          </a:prstGeom>
          <a:solidFill>
            <a:schemeClr val="accent2">
              <a:lumMod val="75000"/>
              <a:alpha val="81000"/>
            </a:scheme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70000"/>
              </a:lnSpc>
            </a:pPr>
            <a:r>
              <a:rPr lang="nl-NL" dirty="0" err="1" smtClean="0"/>
              <a:t>prefabbouwers</a:t>
            </a:r>
            <a:endParaRPr lang="nl-NL" dirty="0"/>
          </a:p>
        </p:txBody>
      </p:sp>
      <p:sp>
        <p:nvSpPr>
          <p:cNvPr id="11" name="Rechthoek 10"/>
          <p:cNvSpPr/>
          <p:nvPr/>
        </p:nvSpPr>
        <p:spPr>
          <a:xfrm>
            <a:off x="4211960" y="4005064"/>
            <a:ext cx="1656184" cy="360040"/>
          </a:xfrm>
          <a:prstGeom prst="rect">
            <a:avLst/>
          </a:prstGeom>
          <a:solidFill>
            <a:srgbClr val="4B89D0">
              <a:alpha val="63000"/>
            </a:srgb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70000"/>
              </a:lnSpc>
            </a:pPr>
            <a:r>
              <a:rPr lang="nl-NL" dirty="0" smtClean="0">
                <a:solidFill>
                  <a:srgbClr val="000000"/>
                </a:solidFill>
              </a:rPr>
              <a:t>aannemer</a:t>
            </a:r>
            <a:endParaRPr lang="nl-NL" dirty="0">
              <a:solidFill>
                <a:srgbClr val="000000"/>
              </a:solidFill>
            </a:endParaRPr>
          </a:p>
        </p:txBody>
      </p:sp>
      <p:sp>
        <p:nvSpPr>
          <p:cNvPr id="14" name="Rechthoek 13"/>
          <p:cNvSpPr/>
          <p:nvPr/>
        </p:nvSpPr>
        <p:spPr>
          <a:xfrm>
            <a:off x="6444208" y="2492896"/>
            <a:ext cx="1656184" cy="360040"/>
          </a:xfrm>
          <a:prstGeom prst="rect">
            <a:avLst/>
          </a:prstGeom>
          <a:solidFill>
            <a:schemeClr val="bg2">
              <a:lumMod val="50000"/>
            </a:scheme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70000"/>
              </a:lnSpc>
            </a:pPr>
            <a:r>
              <a:rPr lang="nl-NL" dirty="0" smtClean="0"/>
              <a:t>BEWONER</a:t>
            </a:r>
            <a:endParaRPr lang="nl-NL" dirty="0"/>
          </a:p>
        </p:txBody>
      </p:sp>
      <p:sp>
        <p:nvSpPr>
          <p:cNvPr id="15" name="Rechthoek 14"/>
          <p:cNvSpPr/>
          <p:nvPr/>
        </p:nvSpPr>
        <p:spPr>
          <a:xfrm>
            <a:off x="4067944" y="2276872"/>
            <a:ext cx="1656184" cy="360040"/>
          </a:xfrm>
          <a:prstGeom prst="rect">
            <a:avLst/>
          </a:prstGeom>
          <a:solidFill>
            <a:schemeClr val="bg2">
              <a:lumMod val="50000"/>
              <a:alpha val="80000"/>
            </a:scheme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70000"/>
              </a:lnSpc>
            </a:pPr>
            <a:r>
              <a:rPr lang="nl-NL" dirty="0"/>
              <a:t>b</a:t>
            </a:r>
            <a:r>
              <a:rPr lang="nl-NL" dirty="0" smtClean="0"/>
              <a:t>ank </a:t>
            </a:r>
            <a:r>
              <a:rPr lang="nl-NL" dirty="0"/>
              <a:t>/ financier</a:t>
            </a:r>
          </a:p>
        </p:txBody>
      </p:sp>
      <p:sp>
        <p:nvSpPr>
          <p:cNvPr id="16" name="Rechthoek 15"/>
          <p:cNvSpPr/>
          <p:nvPr/>
        </p:nvSpPr>
        <p:spPr>
          <a:xfrm>
            <a:off x="4788024" y="1772816"/>
            <a:ext cx="1656184" cy="360040"/>
          </a:xfrm>
          <a:prstGeom prst="rect">
            <a:avLst/>
          </a:prstGeom>
          <a:solidFill>
            <a:schemeClr val="bg2">
              <a:lumMod val="50000"/>
              <a:alpha val="80000"/>
            </a:scheme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70000"/>
              </a:lnSpc>
            </a:pPr>
            <a:r>
              <a:rPr lang="nl-NL" dirty="0" smtClean="0"/>
              <a:t>makelaar</a:t>
            </a:r>
            <a:endParaRPr lang="nl-NL" dirty="0"/>
          </a:p>
        </p:txBody>
      </p:sp>
      <p:sp>
        <p:nvSpPr>
          <p:cNvPr id="19" name="Rechthoek 18"/>
          <p:cNvSpPr/>
          <p:nvPr/>
        </p:nvSpPr>
        <p:spPr>
          <a:xfrm>
            <a:off x="7164288" y="3501008"/>
            <a:ext cx="1656184" cy="360040"/>
          </a:xfrm>
          <a:prstGeom prst="rect">
            <a:avLst/>
          </a:prstGeom>
          <a:solidFill>
            <a:schemeClr val="bg2">
              <a:lumMod val="50000"/>
              <a:alpha val="80000"/>
            </a:scheme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70000"/>
              </a:lnSpc>
            </a:pPr>
            <a:r>
              <a:rPr lang="nl-NL" dirty="0" smtClean="0"/>
              <a:t>gebouwbeheer</a:t>
            </a:r>
            <a:endParaRPr lang="nl-NL" dirty="0"/>
          </a:p>
        </p:txBody>
      </p:sp>
      <p:sp>
        <p:nvSpPr>
          <p:cNvPr id="20" name="Rechthoek 19"/>
          <p:cNvSpPr/>
          <p:nvPr/>
        </p:nvSpPr>
        <p:spPr>
          <a:xfrm>
            <a:off x="5364088" y="5733256"/>
            <a:ext cx="1656184" cy="360040"/>
          </a:xfrm>
          <a:prstGeom prst="rect">
            <a:avLst/>
          </a:prstGeom>
          <a:solidFill>
            <a:schemeClr val="accent3">
              <a:lumMod val="60000"/>
              <a:lumOff val="40000"/>
              <a:alpha val="97000"/>
            </a:scheme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70000"/>
              </a:lnSpc>
            </a:pPr>
            <a:r>
              <a:rPr lang="nl-NL" dirty="0" err="1" smtClean="0">
                <a:solidFill>
                  <a:srgbClr val="4F6228"/>
                </a:solidFill>
              </a:rPr>
              <a:t>advisseur</a:t>
            </a:r>
            <a:endParaRPr lang="nl-NL" dirty="0">
              <a:solidFill>
                <a:srgbClr val="4F6228"/>
              </a:solidFill>
            </a:endParaRPr>
          </a:p>
        </p:txBody>
      </p:sp>
      <p:sp>
        <p:nvSpPr>
          <p:cNvPr id="3" name="Tekstvak 2"/>
          <p:cNvSpPr txBox="1"/>
          <p:nvPr/>
        </p:nvSpPr>
        <p:spPr>
          <a:xfrm>
            <a:off x="3275856" y="5589240"/>
            <a:ext cx="2304256" cy="369332"/>
          </a:xfrm>
          <a:prstGeom prst="rect">
            <a:avLst/>
          </a:prstGeom>
          <a:noFill/>
        </p:spPr>
        <p:txBody>
          <a:bodyPr wrap="square" rtlCol="0">
            <a:spAutoFit/>
          </a:bodyPr>
          <a:lstStyle/>
          <a:p>
            <a:pPr algn="ctr"/>
            <a:r>
              <a:rPr lang="nl-NL" b="1" dirty="0" smtClean="0">
                <a:solidFill>
                  <a:schemeClr val="bg1"/>
                </a:solidFill>
              </a:rPr>
              <a:t>OVERHEID</a:t>
            </a:r>
            <a:endParaRPr lang="nl-NL" b="1" dirty="0">
              <a:solidFill>
                <a:schemeClr val="bg1"/>
              </a:solidFill>
            </a:endParaRPr>
          </a:p>
        </p:txBody>
      </p:sp>
      <p:sp>
        <p:nvSpPr>
          <p:cNvPr id="23" name="Tekstvak 22"/>
          <p:cNvSpPr txBox="1"/>
          <p:nvPr/>
        </p:nvSpPr>
        <p:spPr>
          <a:xfrm>
            <a:off x="3923928" y="6486336"/>
            <a:ext cx="2592288" cy="369332"/>
          </a:xfrm>
          <a:prstGeom prst="rect">
            <a:avLst/>
          </a:prstGeom>
          <a:noFill/>
        </p:spPr>
        <p:txBody>
          <a:bodyPr wrap="square" rtlCol="0">
            <a:spAutoFit/>
          </a:bodyPr>
          <a:lstStyle/>
          <a:p>
            <a:r>
              <a:rPr lang="nl-NL" b="1" dirty="0" smtClean="0">
                <a:solidFill>
                  <a:srgbClr val="000000"/>
                </a:solidFill>
              </a:rPr>
              <a:t>BOUWINDUSTRIE</a:t>
            </a:r>
            <a:endParaRPr lang="nl-NL" b="1" dirty="0">
              <a:solidFill>
                <a:srgbClr val="000000"/>
              </a:solidFill>
            </a:endParaRPr>
          </a:p>
        </p:txBody>
      </p:sp>
      <p:cxnSp>
        <p:nvCxnSpPr>
          <p:cNvPr id="32" name="Rechte verbindingslijn met pijl 31"/>
          <p:cNvCxnSpPr/>
          <p:nvPr/>
        </p:nvCxnSpPr>
        <p:spPr>
          <a:xfrm>
            <a:off x="1187624" y="4509120"/>
            <a:ext cx="72008" cy="288032"/>
          </a:xfrm>
          <a:prstGeom prst="straightConnector1">
            <a:avLst/>
          </a:prstGeom>
          <a:ln w="47625" cmpd="sng">
            <a:solidFill>
              <a:srgbClr val="953735"/>
            </a:solidFill>
            <a:headEnd type="none"/>
            <a:tailEnd type="triangle" w="med" len="med"/>
          </a:ln>
        </p:spPr>
        <p:style>
          <a:lnRef idx="2">
            <a:schemeClr val="accent1"/>
          </a:lnRef>
          <a:fillRef idx="0">
            <a:schemeClr val="accent1"/>
          </a:fillRef>
          <a:effectRef idx="1">
            <a:schemeClr val="accent1"/>
          </a:effectRef>
          <a:fontRef idx="minor">
            <a:schemeClr val="tx1"/>
          </a:fontRef>
        </p:style>
      </p:cxnSp>
      <p:cxnSp>
        <p:nvCxnSpPr>
          <p:cNvPr id="41" name="Rechte verbindingslijn met pijl 40"/>
          <p:cNvCxnSpPr/>
          <p:nvPr/>
        </p:nvCxnSpPr>
        <p:spPr>
          <a:xfrm>
            <a:off x="1331640" y="5157192"/>
            <a:ext cx="432048" cy="864096"/>
          </a:xfrm>
          <a:prstGeom prst="straightConnector1">
            <a:avLst/>
          </a:prstGeom>
          <a:ln w="47625" cmpd="sng">
            <a:solidFill>
              <a:srgbClr val="953735"/>
            </a:solidFill>
            <a:headEnd type="none"/>
            <a:tailEnd type="triangle" w="med" len="med"/>
          </a:ln>
        </p:spPr>
        <p:style>
          <a:lnRef idx="2">
            <a:schemeClr val="accent1"/>
          </a:lnRef>
          <a:fillRef idx="0">
            <a:schemeClr val="accent1"/>
          </a:fillRef>
          <a:effectRef idx="1">
            <a:schemeClr val="accent1"/>
          </a:effectRef>
          <a:fontRef idx="minor">
            <a:schemeClr val="tx1"/>
          </a:fontRef>
        </p:style>
      </p:cxnSp>
      <p:cxnSp>
        <p:nvCxnSpPr>
          <p:cNvPr id="43" name="Rechte verbindingslijn met pijl 42"/>
          <p:cNvCxnSpPr/>
          <p:nvPr/>
        </p:nvCxnSpPr>
        <p:spPr>
          <a:xfrm flipV="1">
            <a:off x="2627784" y="3356992"/>
            <a:ext cx="0" cy="2160240"/>
          </a:xfrm>
          <a:prstGeom prst="straightConnector1">
            <a:avLst/>
          </a:prstGeom>
          <a:ln w="47625" cmpd="sng">
            <a:solidFill>
              <a:srgbClr val="953735"/>
            </a:solidFill>
            <a:headEnd type="none"/>
            <a:tailEnd type="triangle" w="med" len="med"/>
          </a:ln>
        </p:spPr>
        <p:style>
          <a:lnRef idx="2">
            <a:schemeClr val="accent1"/>
          </a:lnRef>
          <a:fillRef idx="0">
            <a:schemeClr val="accent1"/>
          </a:fillRef>
          <a:effectRef idx="1">
            <a:schemeClr val="accent1"/>
          </a:effectRef>
          <a:fontRef idx="minor">
            <a:schemeClr val="tx1"/>
          </a:fontRef>
        </p:style>
      </p:cxnSp>
      <p:cxnSp>
        <p:nvCxnSpPr>
          <p:cNvPr id="45" name="Rechte verbindingslijn met pijl 44"/>
          <p:cNvCxnSpPr/>
          <p:nvPr/>
        </p:nvCxnSpPr>
        <p:spPr>
          <a:xfrm flipV="1">
            <a:off x="3275856" y="3861048"/>
            <a:ext cx="0" cy="1152128"/>
          </a:xfrm>
          <a:prstGeom prst="straightConnector1">
            <a:avLst/>
          </a:prstGeom>
          <a:ln w="47625" cmpd="sng">
            <a:solidFill>
              <a:srgbClr val="953735"/>
            </a:solidFill>
            <a:headEnd type="none"/>
            <a:tailEnd type="triangle" w="med" len="med"/>
          </a:ln>
        </p:spPr>
        <p:style>
          <a:lnRef idx="2">
            <a:schemeClr val="accent1"/>
          </a:lnRef>
          <a:fillRef idx="0">
            <a:schemeClr val="accent1"/>
          </a:fillRef>
          <a:effectRef idx="1">
            <a:schemeClr val="accent1"/>
          </a:effectRef>
          <a:fontRef idx="minor">
            <a:schemeClr val="tx1"/>
          </a:fontRef>
        </p:style>
      </p:cxnSp>
      <p:cxnSp>
        <p:nvCxnSpPr>
          <p:cNvPr id="47" name="Rechte verbindingslijn met pijl 46"/>
          <p:cNvCxnSpPr>
            <a:stCxn id="5" idx="3"/>
          </p:cNvCxnSpPr>
          <p:nvPr/>
        </p:nvCxnSpPr>
        <p:spPr>
          <a:xfrm>
            <a:off x="3635896" y="3681028"/>
            <a:ext cx="576064" cy="468052"/>
          </a:xfrm>
          <a:prstGeom prst="straightConnector1">
            <a:avLst/>
          </a:prstGeom>
          <a:ln w="47625" cmpd="sng">
            <a:solidFill>
              <a:srgbClr val="953735"/>
            </a:solidFill>
            <a:headEnd type="none"/>
            <a:tailEnd type="triangle" w="med" len="med"/>
          </a:ln>
        </p:spPr>
        <p:style>
          <a:lnRef idx="2">
            <a:schemeClr val="accent1"/>
          </a:lnRef>
          <a:fillRef idx="0">
            <a:schemeClr val="accent1"/>
          </a:fillRef>
          <a:effectRef idx="1">
            <a:schemeClr val="accent1"/>
          </a:effectRef>
          <a:fontRef idx="minor">
            <a:schemeClr val="tx1"/>
          </a:fontRef>
        </p:style>
      </p:cxnSp>
      <p:cxnSp>
        <p:nvCxnSpPr>
          <p:cNvPr id="50" name="Rechte verbindingslijn met pijl 49"/>
          <p:cNvCxnSpPr>
            <a:stCxn id="2" idx="3"/>
          </p:cNvCxnSpPr>
          <p:nvPr/>
        </p:nvCxnSpPr>
        <p:spPr>
          <a:xfrm>
            <a:off x="3635896" y="3176972"/>
            <a:ext cx="1008112" cy="828092"/>
          </a:xfrm>
          <a:prstGeom prst="straightConnector1">
            <a:avLst/>
          </a:prstGeom>
          <a:ln w="47625" cmpd="sng">
            <a:solidFill>
              <a:srgbClr val="953735"/>
            </a:solidFill>
            <a:headEnd type="none"/>
            <a:tailEnd type="triangle" w="med" len="med"/>
          </a:ln>
        </p:spPr>
        <p:style>
          <a:lnRef idx="2">
            <a:schemeClr val="accent1"/>
          </a:lnRef>
          <a:fillRef idx="0">
            <a:schemeClr val="accent1"/>
          </a:fillRef>
          <a:effectRef idx="1">
            <a:schemeClr val="accent1"/>
          </a:effectRef>
          <a:fontRef idx="minor">
            <a:schemeClr val="tx1"/>
          </a:fontRef>
        </p:style>
      </p:cxnSp>
      <p:cxnSp>
        <p:nvCxnSpPr>
          <p:cNvPr id="53" name="Rechte verbindingslijn met pijl 52"/>
          <p:cNvCxnSpPr>
            <a:stCxn id="13" idx="2"/>
            <a:endCxn id="19" idx="1"/>
          </p:cNvCxnSpPr>
          <p:nvPr/>
        </p:nvCxnSpPr>
        <p:spPr>
          <a:xfrm>
            <a:off x="6480212" y="3356992"/>
            <a:ext cx="684076" cy="324036"/>
          </a:xfrm>
          <a:prstGeom prst="straightConnector1">
            <a:avLst/>
          </a:prstGeom>
          <a:ln w="47625" cmpd="sng">
            <a:solidFill>
              <a:srgbClr val="953735"/>
            </a:solidFill>
            <a:headEnd type="none"/>
            <a:tailEnd type="triangle" w="med" len="med"/>
          </a:ln>
        </p:spPr>
        <p:style>
          <a:lnRef idx="2">
            <a:schemeClr val="accent1"/>
          </a:lnRef>
          <a:fillRef idx="0">
            <a:schemeClr val="accent1"/>
          </a:fillRef>
          <a:effectRef idx="1">
            <a:schemeClr val="accent1"/>
          </a:effectRef>
          <a:fontRef idx="minor">
            <a:schemeClr val="tx1"/>
          </a:fontRef>
        </p:style>
      </p:cxnSp>
      <p:cxnSp>
        <p:nvCxnSpPr>
          <p:cNvPr id="54" name="Rechte verbindingslijn met pijl 53"/>
          <p:cNvCxnSpPr/>
          <p:nvPr/>
        </p:nvCxnSpPr>
        <p:spPr>
          <a:xfrm flipV="1">
            <a:off x="5364088" y="2636912"/>
            <a:ext cx="0" cy="864096"/>
          </a:xfrm>
          <a:prstGeom prst="straightConnector1">
            <a:avLst/>
          </a:prstGeom>
          <a:ln w="47625" cmpd="sng">
            <a:solidFill>
              <a:srgbClr val="953735"/>
            </a:solidFill>
            <a:headEnd type="none"/>
            <a:tailEnd type="triangle" w="med" len="med"/>
          </a:ln>
        </p:spPr>
        <p:style>
          <a:lnRef idx="2">
            <a:schemeClr val="accent1"/>
          </a:lnRef>
          <a:fillRef idx="0">
            <a:schemeClr val="accent1"/>
          </a:fillRef>
          <a:effectRef idx="1">
            <a:schemeClr val="accent1"/>
          </a:effectRef>
          <a:fontRef idx="minor">
            <a:schemeClr val="tx1"/>
          </a:fontRef>
        </p:style>
      </p:cxnSp>
      <p:cxnSp>
        <p:nvCxnSpPr>
          <p:cNvPr id="56" name="Rechte verbindingslijn met pijl 55"/>
          <p:cNvCxnSpPr/>
          <p:nvPr/>
        </p:nvCxnSpPr>
        <p:spPr>
          <a:xfrm flipV="1">
            <a:off x="6084168" y="2132856"/>
            <a:ext cx="0" cy="864096"/>
          </a:xfrm>
          <a:prstGeom prst="straightConnector1">
            <a:avLst/>
          </a:prstGeom>
          <a:ln w="47625" cmpd="sng">
            <a:solidFill>
              <a:srgbClr val="953735"/>
            </a:solidFill>
            <a:headEnd type="none"/>
            <a:tailEnd type="triangle" w="med" len="med"/>
          </a:ln>
        </p:spPr>
        <p:style>
          <a:lnRef idx="2">
            <a:schemeClr val="accent1"/>
          </a:lnRef>
          <a:fillRef idx="0">
            <a:schemeClr val="accent1"/>
          </a:fillRef>
          <a:effectRef idx="1">
            <a:schemeClr val="accent1"/>
          </a:effectRef>
          <a:fontRef idx="minor">
            <a:schemeClr val="tx1"/>
          </a:fontRef>
        </p:style>
      </p:cxnSp>
      <p:cxnSp>
        <p:nvCxnSpPr>
          <p:cNvPr id="57" name="Rechte verbindingslijn met pijl 56"/>
          <p:cNvCxnSpPr>
            <a:stCxn id="15" idx="3"/>
          </p:cNvCxnSpPr>
          <p:nvPr/>
        </p:nvCxnSpPr>
        <p:spPr>
          <a:xfrm>
            <a:off x="5724128" y="2456892"/>
            <a:ext cx="216024" cy="540060"/>
          </a:xfrm>
          <a:prstGeom prst="straightConnector1">
            <a:avLst/>
          </a:prstGeom>
          <a:ln w="47625" cmpd="sng">
            <a:solidFill>
              <a:srgbClr val="953735"/>
            </a:solidFill>
            <a:headEnd type="none"/>
            <a:tailEnd type="triangle" w="med" len="med"/>
          </a:ln>
        </p:spPr>
        <p:style>
          <a:lnRef idx="2">
            <a:schemeClr val="accent1"/>
          </a:lnRef>
          <a:fillRef idx="0">
            <a:schemeClr val="accent1"/>
          </a:fillRef>
          <a:effectRef idx="1">
            <a:schemeClr val="accent1"/>
          </a:effectRef>
          <a:fontRef idx="minor">
            <a:schemeClr val="tx1"/>
          </a:fontRef>
        </p:style>
      </p:cxnSp>
      <p:cxnSp>
        <p:nvCxnSpPr>
          <p:cNvPr id="62" name="Rechte verbindingslijn met pijl 61"/>
          <p:cNvCxnSpPr>
            <a:stCxn id="20" idx="0"/>
          </p:cNvCxnSpPr>
          <p:nvPr/>
        </p:nvCxnSpPr>
        <p:spPr>
          <a:xfrm flipV="1">
            <a:off x="6192180" y="3861048"/>
            <a:ext cx="252028" cy="1872208"/>
          </a:xfrm>
          <a:prstGeom prst="straightConnector1">
            <a:avLst/>
          </a:prstGeom>
          <a:ln w="47625" cmpd="sng">
            <a:solidFill>
              <a:srgbClr val="953735"/>
            </a:solidFill>
            <a:headEnd type="none"/>
            <a:tailEnd type="triangle" w="med" len="med"/>
          </a:ln>
        </p:spPr>
        <p:style>
          <a:lnRef idx="2">
            <a:schemeClr val="accent1"/>
          </a:lnRef>
          <a:fillRef idx="0">
            <a:schemeClr val="accent1"/>
          </a:fillRef>
          <a:effectRef idx="1">
            <a:schemeClr val="accent1"/>
          </a:effectRef>
          <a:fontRef idx="minor">
            <a:schemeClr val="tx1"/>
          </a:fontRef>
        </p:style>
      </p:cxnSp>
      <p:cxnSp>
        <p:nvCxnSpPr>
          <p:cNvPr id="65" name="Rechte verbindingslijn met pijl 64"/>
          <p:cNvCxnSpPr/>
          <p:nvPr/>
        </p:nvCxnSpPr>
        <p:spPr>
          <a:xfrm flipH="1" flipV="1">
            <a:off x="6444208" y="3933056"/>
            <a:ext cx="72008" cy="1224136"/>
          </a:xfrm>
          <a:prstGeom prst="straightConnector1">
            <a:avLst/>
          </a:prstGeom>
          <a:ln w="47625" cmpd="sng">
            <a:solidFill>
              <a:srgbClr val="953735"/>
            </a:solidFill>
            <a:headEnd type="none"/>
            <a:tailEnd type="triangle" w="med" len="med"/>
          </a:ln>
        </p:spPr>
        <p:style>
          <a:lnRef idx="2">
            <a:schemeClr val="accent1"/>
          </a:lnRef>
          <a:fillRef idx="0">
            <a:schemeClr val="accent1"/>
          </a:fillRef>
          <a:effectRef idx="1">
            <a:schemeClr val="accent1"/>
          </a:effectRef>
          <a:fontRef idx="minor">
            <a:schemeClr val="tx1"/>
          </a:fontRef>
        </p:style>
      </p:cxnSp>
      <p:cxnSp>
        <p:nvCxnSpPr>
          <p:cNvPr id="67" name="Rechte verbindingslijn met pijl 66"/>
          <p:cNvCxnSpPr>
            <a:stCxn id="22" idx="0"/>
          </p:cNvCxnSpPr>
          <p:nvPr/>
        </p:nvCxnSpPr>
        <p:spPr>
          <a:xfrm flipH="1" flipV="1">
            <a:off x="6444208" y="3861048"/>
            <a:ext cx="1548172" cy="1944216"/>
          </a:xfrm>
          <a:prstGeom prst="straightConnector1">
            <a:avLst/>
          </a:prstGeom>
          <a:ln w="47625" cmpd="sng">
            <a:solidFill>
              <a:srgbClr val="953735"/>
            </a:solidFill>
            <a:headEnd type="none"/>
            <a:tailEnd type="triangle" w="med" len="med"/>
          </a:ln>
        </p:spPr>
        <p:style>
          <a:lnRef idx="2">
            <a:schemeClr val="accent1"/>
          </a:lnRef>
          <a:fillRef idx="0">
            <a:schemeClr val="accent1"/>
          </a:fillRef>
          <a:effectRef idx="1">
            <a:schemeClr val="accent1"/>
          </a:effectRef>
          <a:fontRef idx="minor">
            <a:schemeClr val="tx1"/>
          </a:fontRef>
        </p:style>
      </p:cxnSp>
      <p:cxnSp>
        <p:nvCxnSpPr>
          <p:cNvPr id="70" name="Rechte verbindingslijn met pijl 69"/>
          <p:cNvCxnSpPr>
            <a:stCxn id="21" idx="0"/>
          </p:cNvCxnSpPr>
          <p:nvPr/>
        </p:nvCxnSpPr>
        <p:spPr>
          <a:xfrm flipH="1" flipV="1">
            <a:off x="6444208" y="3861048"/>
            <a:ext cx="1764196" cy="1296144"/>
          </a:xfrm>
          <a:prstGeom prst="straightConnector1">
            <a:avLst/>
          </a:prstGeom>
          <a:ln w="47625" cmpd="sng">
            <a:solidFill>
              <a:srgbClr val="953735"/>
            </a:solidFill>
            <a:headEnd type="none"/>
            <a:tailEnd type="triangle" w="med" len="med"/>
          </a:ln>
        </p:spPr>
        <p:style>
          <a:lnRef idx="2">
            <a:schemeClr val="accent1"/>
          </a:lnRef>
          <a:fillRef idx="0">
            <a:schemeClr val="accent1"/>
          </a:fillRef>
          <a:effectRef idx="1">
            <a:schemeClr val="accent1"/>
          </a:effectRef>
          <a:fontRef idx="minor">
            <a:schemeClr val="tx1"/>
          </a:fontRef>
        </p:style>
      </p:cxnSp>
      <p:cxnSp>
        <p:nvCxnSpPr>
          <p:cNvPr id="72" name="Rechte verbindingslijn met pijl 71"/>
          <p:cNvCxnSpPr/>
          <p:nvPr/>
        </p:nvCxnSpPr>
        <p:spPr>
          <a:xfrm flipH="1" flipV="1">
            <a:off x="7812360" y="2852936"/>
            <a:ext cx="140568" cy="648072"/>
          </a:xfrm>
          <a:prstGeom prst="straightConnector1">
            <a:avLst/>
          </a:prstGeom>
          <a:ln w="47625" cmpd="sng">
            <a:solidFill>
              <a:srgbClr val="953735"/>
            </a:solidFill>
            <a:headEnd type="none"/>
            <a:tailEnd type="triangle" w="med" len="med"/>
          </a:ln>
        </p:spPr>
        <p:style>
          <a:lnRef idx="2">
            <a:schemeClr val="accent1"/>
          </a:lnRef>
          <a:fillRef idx="0">
            <a:schemeClr val="accent1"/>
          </a:fillRef>
          <a:effectRef idx="1">
            <a:schemeClr val="accent1"/>
          </a:effectRef>
          <a:fontRef idx="minor">
            <a:schemeClr val="tx1"/>
          </a:fontRef>
        </p:style>
      </p:cxnSp>
      <p:sp>
        <p:nvSpPr>
          <p:cNvPr id="73" name="Tekstvak 72"/>
          <p:cNvSpPr txBox="1"/>
          <p:nvPr/>
        </p:nvSpPr>
        <p:spPr>
          <a:xfrm>
            <a:off x="6732240" y="1844824"/>
            <a:ext cx="1170362" cy="369332"/>
          </a:xfrm>
          <a:prstGeom prst="rect">
            <a:avLst/>
          </a:prstGeom>
          <a:noFill/>
        </p:spPr>
        <p:txBody>
          <a:bodyPr wrap="none" rtlCol="0">
            <a:spAutoFit/>
          </a:bodyPr>
          <a:lstStyle/>
          <a:p>
            <a:pPr>
              <a:lnSpc>
                <a:spcPct val="70000"/>
              </a:lnSpc>
            </a:pPr>
            <a:r>
              <a:rPr lang="nl-NL" sz="2400" dirty="0" smtClean="0">
                <a:solidFill>
                  <a:schemeClr val="bg1"/>
                </a:solidFill>
              </a:rPr>
              <a:t>PROCES</a:t>
            </a:r>
            <a:endParaRPr lang="nl-NL" sz="2400" dirty="0">
              <a:solidFill>
                <a:schemeClr val="bg1"/>
              </a:solidFill>
            </a:endParaRPr>
          </a:p>
        </p:txBody>
      </p:sp>
      <p:cxnSp>
        <p:nvCxnSpPr>
          <p:cNvPr id="78" name="Rechte verbindingslijn met pijl 77"/>
          <p:cNvCxnSpPr/>
          <p:nvPr/>
        </p:nvCxnSpPr>
        <p:spPr>
          <a:xfrm flipV="1">
            <a:off x="2987824" y="3356992"/>
            <a:ext cx="0" cy="1656184"/>
          </a:xfrm>
          <a:prstGeom prst="straightConnector1">
            <a:avLst/>
          </a:prstGeom>
          <a:ln w="47625" cmpd="sng">
            <a:solidFill>
              <a:srgbClr val="953735"/>
            </a:solidFill>
            <a:headEnd type="none"/>
            <a:tailEnd type="triangle" w="med" len="med"/>
          </a:ln>
        </p:spPr>
        <p:style>
          <a:lnRef idx="2">
            <a:schemeClr val="accent1"/>
          </a:lnRef>
          <a:fillRef idx="0">
            <a:schemeClr val="accent1"/>
          </a:fillRef>
          <a:effectRef idx="1">
            <a:schemeClr val="accent1"/>
          </a:effectRef>
          <a:fontRef idx="minor">
            <a:schemeClr val="tx1"/>
          </a:fontRef>
        </p:style>
      </p:cxnSp>
      <p:sp>
        <p:nvSpPr>
          <p:cNvPr id="5" name="Rechthoek 4"/>
          <p:cNvSpPr/>
          <p:nvPr/>
        </p:nvSpPr>
        <p:spPr>
          <a:xfrm>
            <a:off x="1979712" y="3501008"/>
            <a:ext cx="1656184" cy="360040"/>
          </a:xfrm>
          <a:prstGeom prst="rect">
            <a:avLst/>
          </a:prstGeom>
          <a:solidFill>
            <a:srgbClr val="4B89D0">
              <a:alpha val="63000"/>
            </a:srgb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70000"/>
              </a:lnSpc>
            </a:pPr>
            <a:r>
              <a:rPr lang="nl-NL" dirty="0" smtClean="0">
                <a:solidFill>
                  <a:srgbClr val="000000"/>
                </a:solidFill>
              </a:rPr>
              <a:t>installateur</a:t>
            </a:r>
            <a:endParaRPr lang="nl-NL" dirty="0">
              <a:solidFill>
                <a:srgbClr val="000000"/>
              </a:solidFill>
            </a:endParaRPr>
          </a:p>
        </p:txBody>
      </p:sp>
      <p:sp>
        <p:nvSpPr>
          <p:cNvPr id="2" name="Rechthoek 1"/>
          <p:cNvSpPr/>
          <p:nvPr/>
        </p:nvSpPr>
        <p:spPr>
          <a:xfrm>
            <a:off x="1619672" y="2996952"/>
            <a:ext cx="2016224" cy="360040"/>
          </a:xfrm>
          <a:prstGeom prst="rect">
            <a:avLst/>
          </a:prstGeom>
          <a:solidFill>
            <a:srgbClr val="4B89D0">
              <a:alpha val="63000"/>
            </a:srgb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70000"/>
              </a:lnSpc>
            </a:pPr>
            <a:r>
              <a:rPr lang="nl-NL" dirty="0" smtClean="0">
                <a:solidFill>
                  <a:srgbClr val="000000"/>
                </a:solidFill>
              </a:rPr>
              <a:t>onderaannemer</a:t>
            </a:r>
            <a:endParaRPr lang="nl-NL" dirty="0">
              <a:solidFill>
                <a:srgbClr val="000000"/>
              </a:solidFill>
            </a:endParaRPr>
          </a:p>
        </p:txBody>
      </p:sp>
      <p:sp>
        <p:nvSpPr>
          <p:cNvPr id="13" name="Rechthoek 12"/>
          <p:cNvSpPr/>
          <p:nvPr/>
        </p:nvSpPr>
        <p:spPr>
          <a:xfrm>
            <a:off x="5652120" y="2996952"/>
            <a:ext cx="1656184" cy="360040"/>
          </a:xfrm>
          <a:prstGeom prst="rect">
            <a:avLst/>
          </a:prstGeom>
          <a:solidFill>
            <a:schemeClr val="bg2">
              <a:lumMod val="50000"/>
              <a:alpha val="80000"/>
            </a:scheme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70000"/>
              </a:lnSpc>
            </a:pPr>
            <a:r>
              <a:rPr lang="nl-NL" dirty="0" smtClean="0"/>
              <a:t>eigenaar</a:t>
            </a:r>
            <a:endParaRPr lang="nl-NL" dirty="0"/>
          </a:p>
        </p:txBody>
      </p:sp>
      <p:sp>
        <p:nvSpPr>
          <p:cNvPr id="12" name="Rechthoek 11"/>
          <p:cNvSpPr/>
          <p:nvPr/>
        </p:nvSpPr>
        <p:spPr>
          <a:xfrm>
            <a:off x="4932040" y="3501008"/>
            <a:ext cx="1656184" cy="360040"/>
          </a:xfrm>
          <a:prstGeom prst="rect">
            <a:avLst/>
          </a:prstGeom>
          <a:solidFill>
            <a:schemeClr val="bg2">
              <a:lumMod val="50000"/>
              <a:alpha val="80000"/>
            </a:scheme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70000"/>
              </a:lnSpc>
            </a:pPr>
            <a:r>
              <a:rPr lang="nl-NL" dirty="0" smtClean="0"/>
              <a:t>ontwikkelaar</a:t>
            </a:r>
            <a:endParaRPr lang="nl-NL" dirty="0"/>
          </a:p>
        </p:txBody>
      </p:sp>
      <p:sp>
        <p:nvSpPr>
          <p:cNvPr id="17" name="Rechthoek 16"/>
          <p:cNvSpPr/>
          <p:nvPr/>
        </p:nvSpPr>
        <p:spPr>
          <a:xfrm>
            <a:off x="5508104" y="5157192"/>
            <a:ext cx="1656184" cy="360040"/>
          </a:xfrm>
          <a:prstGeom prst="rect">
            <a:avLst/>
          </a:prstGeom>
          <a:solidFill>
            <a:schemeClr val="accent3">
              <a:lumMod val="60000"/>
              <a:lumOff val="40000"/>
              <a:alpha val="97000"/>
            </a:scheme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70000"/>
              </a:lnSpc>
            </a:pPr>
            <a:r>
              <a:rPr lang="nl-NL" dirty="0" smtClean="0">
                <a:solidFill>
                  <a:srgbClr val="4F6228"/>
                </a:solidFill>
              </a:rPr>
              <a:t>constructeur</a:t>
            </a:r>
            <a:endParaRPr lang="nl-NL" dirty="0">
              <a:solidFill>
                <a:srgbClr val="4F6228"/>
              </a:solidFill>
            </a:endParaRPr>
          </a:p>
        </p:txBody>
      </p:sp>
      <p:sp>
        <p:nvSpPr>
          <p:cNvPr id="18" name="Rechthoek 17"/>
          <p:cNvSpPr/>
          <p:nvPr/>
        </p:nvSpPr>
        <p:spPr>
          <a:xfrm>
            <a:off x="6012160" y="4509120"/>
            <a:ext cx="1656184" cy="360040"/>
          </a:xfrm>
          <a:prstGeom prst="rect">
            <a:avLst/>
          </a:prstGeom>
          <a:solidFill>
            <a:schemeClr val="accent3">
              <a:lumMod val="60000"/>
              <a:lumOff val="40000"/>
              <a:alpha val="97000"/>
            </a:scheme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70000"/>
              </a:lnSpc>
            </a:pPr>
            <a:r>
              <a:rPr lang="nl-NL" dirty="0">
                <a:solidFill>
                  <a:schemeClr val="accent3">
                    <a:lumMod val="50000"/>
                  </a:schemeClr>
                </a:solidFill>
              </a:rPr>
              <a:t>a</a:t>
            </a:r>
            <a:r>
              <a:rPr lang="nl-NL" dirty="0" smtClean="0">
                <a:solidFill>
                  <a:schemeClr val="accent3">
                    <a:lumMod val="50000"/>
                  </a:schemeClr>
                </a:solidFill>
              </a:rPr>
              <a:t>rchitect</a:t>
            </a:r>
            <a:endParaRPr lang="nl-NL" dirty="0">
              <a:solidFill>
                <a:schemeClr val="accent3">
                  <a:lumMod val="50000"/>
                </a:schemeClr>
              </a:solidFill>
            </a:endParaRPr>
          </a:p>
        </p:txBody>
      </p:sp>
      <p:sp>
        <p:nvSpPr>
          <p:cNvPr id="21" name="Rechthoek 20"/>
          <p:cNvSpPr/>
          <p:nvPr/>
        </p:nvSpPr>
        <p:spPr>
          <a:xfrm>
            <a:off x="7380312" y="5157192"/>
            <a:ext cx="1656184" cy="360040"/>
          </a:xfrm>
          <a:prstGeom prst="rect">
            <a:avLst/>
          </a:prstGeom>
          <a:solidFill>
            <a:schemeClr val="accent3">
              <a:lumMod val="60000"/>
              <a:lumOff val="40000"/>
              <a:alpha val="97000"/>
            </a:scheme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70000"/>
              </a:lnSpc>
            </a:pPr>
            <a:r>
              <a:rPr lang="nl-NL" dirty="0" err="1" smtClean="0">
                <a:solidFill>
                  <a:srgbClr val="4F6228"/>
                </a:solidFill>
              </a:rPr>
              <a:t>advisseur</a:t>
            </a:r>
            <a:endParaRPr lang="nl-NL" dirty="0">
              <a:solidFill>
                <a:srgbClr val="4F6228"/>
              </a:solidFill>
            </a:endParaRPr>
          </a:p>
        </p:txBody>
      </p:sp>
      <p:sp>
        <p:nvSpPr>
          <p:cNvPr id="22" name="Rechthoek 21"/>
          <p:cNvSpPr/>
          <p:nvPr/>
        </p:nvSpPr>
        <p:spPr>
          <a:xfrm>
            <a:off x="7164288" y="5805264"/>
            <a:ext cx="1656184" cy="360040"/>
          </a:xfrm>
          <a:prstGeom prst="rect">
            <a:avLst/>
          </a:prstGeom>
          <a:solidFill>
            <a:schemeClr val="accent3">
              <a:lumMod val="60000"/>
              <a:lumOff val="40000"/>
              <a:alpha val="97000"/>
            </a:scheme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70000"/>
              </a:lnSpc>
            </a:pPr>
            <a:r>
              <a:rPr lang="nl-NL" dirty="0" smtClean="0">
                <a:solidFill>
                  <a:srgbClr val="4F6228"/>
                </a:solidFill>
              </a:rPr>
              <a:t>bouwmanager</a:t>
            </a:r>
            <a:endParaRPr lang="nl-NL" dirty="0">
              <a:solidFill>
                <a:srgbClr val="4F6228"/>
              </a:solidFill>
            </a:endParaRPr>
          </a:p>
        </p:txBody>
      </p:sp>
      <p:sp>
        <p:nvSpPr>
          <p:cNvPr id="137224" name="Rechthoek 137223"/>
          <p:cNvSpPr/>
          <p:nvPr/>
        </p:nvSpPr>
        <p:spPr>
          <a:xfrm>
            <a:off x="395536" y="332656"/>
            <a:ext cx="5194326" cy="523220"/>
          </a:xfrm>
          <a:prstGeom prst="rect">
            <a:avLst/>
          </a:prstGeom>
        </p:spPr>
        <p:txBody>
          <a:bodyPr wrap="none">
            <a:spAutoFit/>
          </a:bodyPr>
          <a:lstStyle/>
          <a:p>
            <a:r>
              <a:rPr lang="nl-NL" sz="2800" b="1" dirty="0" smtClean="0">
                <a:solidFill>
                  <a:schemeClr val="bg1"/>
                </a:solidFill>
              </a:rPr>
              <a:t>PARTIJEN IN DE BOUWINDUSTRIE</a:t>
            </a:r>
            <a:endParaRPr lang="nl-NL" sz="2800" b="1" dirty="0">
              <a:solidFill>
                <a:schemeClr val="bg1"/>
              </a:solidFill>
            </a:endParaRPr>
          </a:p>
        </p:txBody>
      </p:sp>
      <p:sp>
        <p:nvSpPr>
          <p:cNvPr id="105" name="Tekstvak 104"/>
          <p:cNvSpPr txBox="1"/>
          <p:nvPr/>
        </p:nvSpPr>
        <p:spPr>
          <a:xfrm>
            <a:off x="6156176" y="980728"/>
            <a:ext cx="2592288" cy="369332"/>
          </a:xfrm>
          <a:prstGeom prst="rect">
            <a:avLst/>
          </a:prstGeom>
          <a:noFill/>
        </p:spPr>
        <p:txBody>
          <a:bodyPr wrap="square" rtlCol="0">
            <a:spAutoFit/>
          </a:bodyPr>
          <a:lstStyle/>
          <a:p>
            <a:r>
              <a:rPr lang="nl-NL" b="1" dirty="0" smtClean="0">
                <a:solidFill>
                  <a:srgbClr val="000000"/>
                </a:solidFill>
              </a:rPr>
              <a:t>WOONINDUSTRIE</a:t>
            </a:r>
            <a:endParaRPr lang="nl-NL" b="1" dirty="0">
              <a:solidFill>
                <a:srgbClr val="000000"/>
              </a:solidFill>
            </a:endParaRPr>
          </a:p>
        </p:txBody>
      </p:sp>
    </p:spTree>
    <p:extLst>
      <p:ext uri="{BB962C8B-B14F-4D97-AF65-F5344CB8AC3E}">
        <p14:creationId xmlns:p14="http://schemas.microsoft.com/office/powerpoint/2010/main" val="2716359184"/>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1"/>
          <p:cNvPicPr>
            <a:picLocks noChangeAspect="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1"/>
          <p:cNvPicPr>
            <a:picLocks noChangeAspect="1"/>
          </p:cNvPicPr>
          <p:nvPr/>
        </p:nvPicPr>
        <p:blipFill>
          <a:blip r:embed="rId3" cstate="print"/>
          <a:srcRect/>
          <a:stretch>
            <a:fillRect/>
          </a:stretch>
        </p:blipFill>
        <p:spPr bwMode="auto">
          <a:xfrm>
            <a:off x="-228600" y="0"/>
            <a:ext cx="10274300" cy="6858000"/>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fbeelding 1" descr="Schermafbeelding 2014-03-08 om 22.02.39.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0568" y="888556"/>
            <a:ext cx="9936088" cy="4988716"/>
          </a:xfrm>
          <a:prstGeom prst="rect">
            <a:avLst/>
          </a:prstGeom>
        </p:spPr>
      </p:pic>
    </p:spTree>
    <p:extLst>
      <p:ext uri="{BB962C8B-B14F-4D97-AF65-F5344CB8AC3E}">
        <p14:creationId xmlns:p14="http://schemas.microsoft.com/office/powerpoint/2010/main" val="1214925260"/>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p:cNvPicPr>
            <a:picLocks noChangeAspect="1"/>
          </p:cNvPicPr>
          <p:nvPr/>
        </p:nvPicPr>
        <p:blipFill>
          <a:blip r:embed="rId3" cstate="print"/>
          <a:srcRect/>
          <a:stretch>
            <a:fillRect/>
          </a:stretch>
        </p:blipFill>
        <p:spPr bwMode="auto">
          <a:xfrm>
            <a:off x="24" y="0"/>
            <a:ext cx="9440863" cy="6858000"/>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Afbeelding 1" descr="IMG_1348.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4844" y="980728"/>
            <a:ext cx="3531132" cy="4149080"/>
          </a:xfrm>
          <a:prstGeom prst="rect">
            <a:avLst/>
          </a:prstGeom>
        </p:spPr>
      </p:pic>
      <p:pic>
        <p:nvPicPr>
          <p:cNvPr id="3" name="Afbeelding 2" descr="google-glass.jpg"/>
          <p:cNvPicPr>
            <a:picLocks noChangeAspect="1"/>
          </p:cNvPicPr>
          <p:nvPr/>
        </p:nvPicPr>
        <p:blipFill rotWithShape="1">
          <a:blip r:embed="rId3">
            <a:extLst>
              <a:ext uri="{28A0092B-C50C-407E-A947-70E740481C1C}">
                <a14:useLocalDpi xmlns:a14="http://schemas.microsoft.com/office/drawing/2010/main" val="0"/>
              </a:ext>
            </a:extLst>
          </a:blip>
          <a:srcRect l="15812" r="24224"/>
          <a:stretch/>
        </p:blipFill>
        <p:spPr>
          <a:xfrm>
            <a:off x="5004048" y="980728"/>
            <a:ext cx="3312368" cy="4142966"/>
          </a:xfrm>
          <a:prstGeom prst="rect">
            <a:avLst/>
          </a:prstGeom>
        </p:spPr>
      </p:pic>
    </p:spTree>
    <p:extLst>
      <p:ext uri="{BB962C8B-B14F-4D97-AF65-F5344CB8AC3E}">
        <p14:creationId xmlns:p14="http://schemas.microsoft.com/office/powerpoint/2010/main" val="922699016"/>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6" name="Afgeronde rechthoek 25"/>
          <p:cNvSpPr/>
          <p:nvPr/>
        </p:nvSpPr>
        <p:spPr>
          <a:xfrm>
            <a:off x="357158" y="642919"/>
            <a:ext cx="8501122" cy="5572164"/>
          </a:xfrm>
          <a:prstGeom prst="roundRect">
            <a:avLst>
              <a:gd name="adj" fmla="val 8065"/>
            </a:avLst>
          </a:prstGeom>
          <a:solidFill>
            <a:schemeClr val="bg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solidFill>
                <a:prstClr val="white"/>
              </a:solidFill>
              <a:latin typeface="Calibri"/>
            </a:endParaRPr>
          </a:p>
        </p:txBody>
      </p:sp>
      <p:cxnSp>
        <p:nvCxnSpPr>
          <p:cNvPr id="5" name="Rechte verbindingslijn 4"/>
          <p:cNvCxnSpPr/>
          <p:nvPr/>
        </p:nvCxnSpPr>
        <p:spPr>
          <a:xfrm>
            <a:off x="1000100" y="5715016"/>
            <a:ext cx="7215238" cy="0"/>
          </a:xfrm>
          <a:prstGeom prst="line">
            <a:avLst/>
          </a:prstGeom>
        </p:spPr>
        <p:style>
          <a:lnRef idx="1">
            <a:schemeClr val="accent1"/>
          </a:lnRef>
          <a:fillRef idx="0">
            <a:schemeClr val="accent1"/>
          </a:fillRef>
          <a:effectRef idx="0">
            <a:schemeClr val="accent1"/>
          </a:effectRef>
          <a:fontRef idx="minor">
            <a:schemeClr val="tx1"/>
          </a:fontRef>
        </p:style>
      </p:cxnSp>
      <p:sp>
        <p:nvSpPr>
          <p:cNvPr id="6" name="Afgeronde rechthoek 5"/>
          <p:cNvSpPr/>
          <p:nvPr/>
        </p:nvSpPr>
        <p:spPr>
          <a:xfrm>
            <a:off x="1928794" y="4581128"/>
            <a:ext cx="1428760" cy="1133888"/>
          </a:xfrm>
          <a:prstGeom prst="roundRect">
            <a:avLst>
              <a:gd name="adj" fmla="val 5346"/>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nl-NL" sz="1600" dirty="0" smtClean="0">
                <a:solidFill>
                  <a:prstClr val="white"/>
                </a:solidFill>
                <a:latin typeface="Calibri"/>
              </a:rPr>
              <a:t>INVESTERING</a:t>
            </a:r>
            <a:endParaRPr lang="nl-NL" sz="1600" dirty="0">
              <a:solidFill>
                <a:prstClr val="white"/>
              </a:solidFill>
              <a:latin typeface="Calibri"/>
            </a:endParaRPr>
          </a:p>
        </p:txBody>
      </p:sp>
      <p:sp>
        <p:nvSpPr>
          <p:cNvPr id="7" name="Afgeronde rechthoek 6"/>
          <p:cNvSpPr/>
          <p:nvPr/>
        </p:nvSpPr>
        <p:spPr>
          <a:xfrm>
            <a:off x="1930428" y="3429000"/>
            <a:ext cx="1424211" cy="1152128"/>
          </a:xfrm>
          <a:prstGeom prst="roundRect">
            <a:avLst>
              <a:gd name="adj" fmla="val 6856"/>
            </a:avLst>
          </a:prstGeom>
          <a:solidFill>
            <a:srgbClr val="FDBCBC"/>
          </a:solidFill>
        </p:spPr>
        <p:style>
          <a:lnRef idx="0">
            <a:schemeClr val="accent2"/>
          </a:lnRef>
          <a:fillRef idx="3">
            <a:schemeClr val="accent2"/>
          </a:fillRef>
          <a:effectRef idx="3">
            <a:schemeClr val="accent2"/>
          </a:effectRef>
          <a:fontRef idx="minor">
            <a:schemeClr val="lt1"/>
          </a:fontRef>
        </p:style>
        <p:txBody>
          <a:bodyPr rtlCol="0" anchor="ctr"/>
          <a:lstStyle/>
          <a:p>
            <a:pPr algn="ctr"/>
            <a:r>
              <a:rPr lang="nl-NL" sz="1600" dirty="0" smtClean="0">
                <a:solidFill>
                  <a:srgbClr val="000000"/>
                </a:solidFill>
                <a:latin typeface="Calibri"/>
              </a:rPr>
              <a:t>EXPLOITATIE</a:t>
            </a:r>
            <a:endParaRPr lang="nl-NL" sz="1600" dirty="0">
              <a:solidFill>
                <a:srgbClr val="000000"/>
              </a:solidFill>
              <a:latin typeface="Calibri"/>
            </a:endParaRPr>
          </a:p>
        </p:txBody>
      </p:sp>
      <p:sp>
        <p:nvSpPr>
          <p:cNvPr id="9" name="Afgeronde rechthoek 8"/>
          <p:cNvSpPr/>
          <p:nvPr/>
        </p:nvSpPr>
        <p:spPr>
          <a:xfrm>
            <a:off x="3857624" y="4725144"/>
            <a:ext cx="1428760" cy="989872"/>
          </a:xfrm>
          <a:prstGeom prst="roundRect">
            <a:avLst>
              <a:gd name="adj" fmla="val 4139"/>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nl-NL" sz="1600" dirty="0" smtClean="0">
                <a:solidFill>
                  <a:prstClr val="white"/>
                </a:solidFill>
                <a:latin typeface="Calibri"/>
              </a:rPr>
              <a:t>INVESTERING</a:t>
            </a:r>
            <a:endParaRPr lang="nl-NL" sz="1600" dirty="0">
              <a:solidFill>
                <a:prstClr val="white"/>
              </a:solidFill>
              <a:latin typeface="Calibri"/>
            </a:endParaRPr>
          </a:p>
        </p:txBody>
      </p:sp>
      <p:sp>
        <p:nvSpPr>
          <p:cNvPr id="10" name="Afgeronde rechthoek 9"/>
          <p:cNvSpPr/>
          <p:nvPr/>
        </p:nvSpPr>
        <p:spPr>
          <a:xfrm>
            <a:off x="3857624" y="3717032"/>
            <a:ext cx="1428760" cy="1008112"/>
          </a:xfrm>
          <a:prstGeom prst="roundRect">
            <a:avLst>
              <a:gd name="adj" fmla="val 9959"/>
            </a:avLst>
          </a:prstGeom>
          <a:solidFill>
            <a:schemeClr val="bg2">
              <a:lumMod val="40000"/>
              <a:lumOff val="60000"/>
            </a:schemeClr>
          </a:solidFill>
        </p:spPr>
        <p:style>
          <a:lnRef idx="0">
            <a:schemeClr val="accent1"/>
          </a:lnRef>
          <a:fillRef idx="3">
            <a:schemeClr val="accent1"/>
          </a:fillRef>
          <a:effectRef idx="3">
            <a:schemeClr val="accent1"/>
          </a:effectRef>
          <a:fontRef idx="minor">
            <a:schemeClr val="lt1"/>
          </a:fontRef>
        </p:style>
        <p:txBody>
          <a:bodyPr rtlCol="0" anchor="ctr"/>
          <a:lstStyle/>
          <a:p>
            <a:pPr algn="ctr"/>
            <a:r>
              <a:rPr lang="nl-NL" sz="1600" dirty="0" smtClean="0">
                <a:solidFill>
                  <a:srgbClr val="000000"/>
                </a:solidFill>
                <a:latin typeface="Calibri"/>
              </a:rPr>
              <a:t>EXPLOITATIE</a:t>
            </a:r>
            <a:endParaRPr lang="nl-NL" sz="1600" dirty="0">
              <a:solidFill>
                <a:srgbClr val="000000"/>
              </a:solidFill>
              <a:latin typeface="Calibri"/>
            </a:endParaRPr>
          </a:p>
        </p:txBody>
      </p:sp>
      <p:cxnSp>
        <p:nvCxnSpPr>
          <p:cNvPr id="12" name="Rechte verbindingslijn 11"/>
          <p:cNvCxnSpPr/>
          <p:nvPr/>
        </p:nvCxnSpPr>
        <p:spPr>
          <a:xfrm>
            <a:off x="3286118" y="2786059"/>
            <a:ext cx="200026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Rechte verbindingslijn met pijl 13"/>
          <p:cNvCxnSpPr/>
          <p:nvPr/>
        </p:nvCxnSpPr>
        <p:spPr>
          <a:xfrm flipH="1">
            <a:off x="4427985" y="2786855"/>
            <a:ext cx="1934" cy="930180"/>
          </a:xfrm>
          <a:prstGeom prst="straightConnector1">
            <a:avLst/>
          </a:prstGeom>
          <a:ln w="12700">
            <a:headEnd type="triangle"/>
            <a:tailEnd type="triangle"/>
          </a:ln>
        </p:spPr>
        <p:style>
          <a:lnRef idx="1">
            <a:schemeClr val="accent1"/>
          </a:lnRef>
          <a:fillRef idx="0">
            <a:schemeClr val="accent1"/>
          </a:fillRef>
          <a:effectRef idx="0">
            <a:schemeClr val="accent1"/>
          </a:effectRef>
          <a:fontRef idx="minor">
            <a:schemeClr val="tx1"/>
          </a:fontRef>
        </p:style>
      </p:cxnSp>
      <p:sp>
        <p:nvSpPr>
          <p:cNvPr id="17" name="Tekstvak 16"/>
          <p:cNvSpPr txBox="1"/>
          <p:nvPr/>
        </p:nvSpPr>
        <p:spPr>
          <a:xfrm>
            <a:off x="4357686" y="3131676"/>
            <a:ext cx="3643338" cy="369332"/>
          </a:xfrm>
          <a:prstGeom prst="rect">
            <a:avLst/>
          </a:prstGeom>
          <a:noFill/>
        </p:spPr>
        <p:txBody>
          <a:bodyPr wrap="square" rtlCol="0">
            <a:spAutoFit/>
          </a:bodyPr>
          <a:lstStyle/>
          <a:p>
            <a:r>
              <a:rPr lang="nl-NL" b="1" dirty="0" smtClean="0">
                <a:solidFill>
                  <a:srgbClr val="1F497D"/>
                </a:solidFill>
                <a:latin typeface="Calibri"/>
              </a:rPr>
              <a:t>ECONOMISCHE KLANTWAARDE</a:t>
            </a:r>
            <a:endParaRPr lang="nl-NL" b="1" dirty="0">
              <a:solidFill>
                <a:srgbClr val="1F497D"/>
              </a:solidFill>
              <a:latin typeface="Calibri"/>
            </a:endParaRPr>
          </a:p>
        </p:txBody>
      </p:sp>
      <p:sp>
        <p:nvSpPr>
          <p:cNvPr id="18" name="Tekstvak 17"/>
          <p:cNvSpPr txBox="1"/>
          <p:nvPr/>
        </p:nvSpPr>
        <p:spPr>
          <a:xfrm>
            <a:off x="1857358" y="1143009"/>
            <a:ext cx="5715040" cy="954107"/>
          </a:xfrm>
          <a:prstGeom prst="rect">
            <a:avLst/>
          </a:prstGeom>
          <a:noFill/>
        </p:spPr>
        <p:txBody>
          <a:bodyPr wrap="square" rtlCol="0">
            <a:spAutoFit/>
          </a:bodyPr>
          <a:lstStyle/>
          <a:p>
            <a:r>
              <a:rPr lang="nl-NL" sz="2800" b="1" dirty="0" smtClean="0">
                <a:solidFill>
                  <a:srgbClr val="1F497D"/>
                </a:solidFill>
                <a:latin typeface="Calibri"/>
              </a:rPr>
              <a:t>ECONOMISCHE KLANTWAARDE</a:t>
            </a:r>
          </a:p>
          <a:p>
            <a:r>
              <a:rPr lang="nl-NL" sz="2800" b="1" dirty="0" smtClean="0">
                <a:solidFill>
                  <a:srgbClr val="1F497D"/>
                </a:solidFill>
                <a:latin typeface="Calibri"/>
              </a:rPr>
              <a:t>TOTAL COST OF OWNERSHIP</a:t>
            </a:r>
            <a:endParaRPr lang="nl-NL" sz="2800" b="1" dirty="0">
              <a:solidFill>
                <a:srgbClr val="1F497D"/>
              </a:solidFill>
              <a:latin typeface="Calibri"/>
            </a:endParaRPr>
          </a:p>
        </p:txBody>
      </p:sp>
      <p:sp>
        <p:nvSpPr>
          <p:cNvPr id="19" name="Tekstvak 18"/>
          <p:cNvSpPr txBox="1"/>
          <p:nvPr/>
        </p:nvSpPr>
        <p:spPr>
          <a:xfrm>
            <a:off x="1571604" y="5715016"/>
            <a:ext cx="2214578" cy="369332"/>
          </a:xfrm>
          <a:prstGeom prst="rect">
            <a:avLst/>
          </a:prstGeom>
          <a:noFill/>
        </p:spPr>
        <p:txBody>
          <a:bodyPr wrap="square" rtlCol="0">
            <a:spAutoFit/>
          </a:bodyPr>
          <a:lstStyle/>
          <a:p>
            <a:pPr algn="ctr"/>
            <a:r>
              <a:rPr lang="nl-NL" dirty="0" smtClean="0">
                <a:solidFill>
                  <a:srgbClr val="1F497D"/>
                </a:solidFill>
                <a:latin typeface="Calibri"/>
              </a:rPr>
              <a:t>TRADITIONEEL</a:t>
            </a:r>
            <a:endParaRPr lang="nl-NL" dirty="0">
              <a:solidFill>
                <a:srgbClr val="1F497D"/>
              </a:solidFill>
              <a:latin typeface="Calibri"/>
            </a:endParaRPr>
          </a:p>
        </p:txBody>
      </p:sp>
      <p:sp>
        <p:nvSpPr>
          <p:cNvPr id="20" name="Tekstvak 19"/>
          <p:cNvSpPr txBox="1"/>
          <p:nvPr/>
        </p:nvSpPr>
        <p:spPr>
          <a:xfrm>
            <a:off x="3571872" y="5715016"/>
            <a:ext cx="2000264" cy="369332"/>
          </a:xfrm>
          <a:prstGeom prst="rect">
            <a:avLst/>
          </a:prstGeom>
          <a:noFill/>
        </p:spPr>
        <p:txBody>
          <a:bodyPr wrap="square" rtlCol="0">
            <a:spAutoFit/>
          </a:bodyPr>
          <a:lstStyle/>
          <a:p>
            <a:pPr algn="ctr"/>
            <a:r>
              <a:rPr lang="nl-NL" dirty="0" smtClean="0">
                <a:solidFill>
                  <a:srgbClr val="1F497D"/>
                </a:solidFill>
                <a:latin typeface="Calibri"/>
              </a:rPr>
              <a:t>KANS</a:t>
            </a:r>
            <a:endParaRPr lang="nl-NL" dirty="0">
              <a:solidFill>
                <a:srgbClr val="1F497D"/>
              </a:solidFill>
              <a:latin typeface="Calibri"/>
            </a:endParaRPr>
          </a:p>
        </p:txBody>
      </p:sp>
      <p:sp>
        <p:nvSpPr>
          <p:cNvPr id="22" name="Afgeronde rechthoek 21"/>
          <p:cNvSpPr/>
          <p:nvPr/>
        </p:nvSpPr>
        <p:spPr>
          <a:xfrm>
            <a:off x="1930428" y="2780928"/>
            <a:ext cx="1424211" cy="648072"/>
          </a:xfrm>
          <a:prstGeom prst="roundRect">
            <a:avLst>
              <a:gd name="adj" fmla="val 6856"/>
            </a:avLst>
          </a:prstGeom>
          <a:solidFill>
            <a:srgbClr val="FDBCBC"/>
          </a:solidFill>
        </p:spPr>
        <p:style>
          <a:lnRef idx="0">
            <a:schemeClr val="accent2"/>
          </a:lnRef>
          <a:fillRef idx="3">
            <a:schemeClr val="accent2"/>
          </a:fillRef>
          <a:effectRef idx="3">
            <a:schemeClr val="accent2"/>
          </a:effectRef>
          <a:fontRef idx="minor">
            <a:schemeClr val="lt1"/>
          </a:fontRef>
        </p:style>
        <p:txBody>
          <a:bodyPr rtlCol="0" anchor="ctr"/>
          <a:lstStyle/>
          <a:p>
            <a:pPr algn="ctr"/>
            <a:r>
              <a:rPr lang="nl-NL" sz="1600" dirty="0" smtClean="0">
                <a:solidFill>
                  <a:srgbClr val="000000"/>
                </a:solidFill>
                <a:latin typeface="Calibri"/>
              </a:rPr>
              <a:t>ENERGIE</a:t>
            </a:r>
            <a:endParaRPr lang="nl-NL" sz="1600" dirty="0">
              <a:solidFill>
                <a:srgbClr val="000000"/>
              </a:solidFill>
              <a:latin typeface="Calibri"/>
            </a:endParaRPr>
          </a:p>
        </p:txBody>
      </p:sp>
    </p:spTree>
    <p:extLst>
      <p:ext uri="{BB962C8B-B14F-4D97-AF65-F5344CB8AC3E}">
        <p14:creationId xmlns:p14="http://schemas.microsoft.com/office/powerpoint/2010/main" val="2363932143"/>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ep 11"/>
          <p:cNvGrpSpPr>
            <a:grpSpLocks/>
          </p:cNvGrpSpPr>
          <p:nvPr/>
        </p:nvGrpSpPr>
        <p:grpSpPr bwMode="auto">
          <a:xfrm>
            <a:off x="244771" y="3068952"/>
            <a:ext cx="8935741" cy="415510"/>
            <a:chOff x="244589" y="3352366"/>
            <a:chExt cx="8935881" cy="312075"/>
          </a:xfrm>
        </p:grpSpPr>
        <p:sp>
          <p:nvSpPr>
            <p:cNvPr id="35849" name="Tekstvak 6"/>
            <p:cNvSpPr txBox="1">
              <a:spLocks noChangeArrowheads="1"/>
            </p:cNvSpPr>
            <p:nvPr/>
          </p:nvSpPr>
          <p:spPr bwMode="auto">
            <a:xfrm>
              <a:off x="244589" y="3352366"/>
              <a:ext cx="2815105" cy="3120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r" eaLnBrk="1" fontAlgn="base" hangingPunct="1">
                <a:spcBef>
                  <a:spcPct val="0"/>
                </a:spcBef>
                <a:spcAft>
                  <a:spcPct val="0"/>
                </a:spcAft>
              </a:pPr>
              <a:r>
                <a:rPr lang="nl-NL" sz="2100" b="1" i="1" dirty="0" smtClean="0">
                  <a:solidFill>
                    <a:srgbClr val="000000"/>
                  </a:solidFill>
                  <a:cs typeface="Arial" charset="0"/>
                </a:rPr>
                <a:t>OPDRACHTGEVER</a:t>
              </a:r>
            </a:p>
          </p:txBody>
        </p:sp>
        <p:sp>
          <p:nvSpPr>
            <p:cNvPr id="35846" name="Tekstvak 7"/>
            <p:cNvSpPr txBox="1">
              <a:spLocks noChangeArrowheads="1"/>
            </p:cNvSpPr>
            <p:nvPr/>
          </p:nvSpPr>
          <p:spPr bwMode="auto">
            <a:xfrm>
              <a:off x="6516174" y="3352376"/>
              <a:ext cx="2664296" cy="3120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nl-NL" sz="2100" b="1" i="1" dirty="0" smtClean="0">
                  <a:solidFill>
                    <a:srgbClr val="000000"/>
                  </a:solidFill>
                  <a:cs typeface="Arial" charset="0"/>
                </a:rPr>
                <a:t>AANNEMER</a:t>
              </a:r>
            </a:p>
          </p:txBody>
        </p:sp>
      </p:grpSp>
      <p:sp>
        <p:nvSpPr>
          <p:cNvPr id="13" name="Gebogen pijl 12"/>
          <p:cNvSpPr/>
          <p:nvPr/>
        </p:nvSpPr>
        <p:spPr bwMode="auto">
          <a:xfrm>
            <a:off x="1835696" y="836712"/>
            <a:ext cx="1512168" cy="1944216"/>
          </a:xfrm>
          <a:prstGeom prst="bentArrow">
            <a:avLst>
              <a:gd name="adj1" fmla="val 9322"/>
              <a:gd name="adj2" fmla="val 14113"/>
              <a:gd name="adj3" fmla="val 30427"/>
              <a:gd name="adj4" fmla="val 43750"/>
            </a:avLst>
          </a:prstGeom>
          <a:solidFill>
            <a:srgbClr val="4B89D0"/>
          </a:solidFill>
          <a:ln w="9525" cap="flat" cmpd="sng" algn="ctr">
            <a:solidFill>
              <a:srgbClr val="4F81BD"/>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nl-NL" sz="3600" b="1" i="1" smtClean="0">
              <a:solidFill>
                <a:srgbClr val="20B4B4"/>
              </a:solidFill>
              <a:latin typeface="Arial" charset="0"/>
            </a:endParaRPr>
          </a:p>
        </p:txBody>
      </p:sp>
      <p:pic>
        <p:nvPicPr>
          <p:cNvPr id="14" name="Afbeelding 13"/>
          <p:cNvPicPr>
            <a:picLocks noChangeAspect="1"/>
          </p:cNvPicPr>
          <p:nvPr/>
        </p:nvPicPr>
        <p:blipFill>
          <a:blip r:embed="rId3"/>
          <a:stretch>
            <a:fillRect/>
          </a:stretch>
        </p:blipFill>
        <p:spPr>
          <a:xfrm>
            <a:off x="3491880" y="299864"/>
            <a:ext cx="1256928" cy="1256928"/>
          </a:xfrm>
          <a:prstGeom prst="rect">
            <a:avLst/>
          </a:prstGeom>
        </p:spPr>
      </p:pic>
      <p:pic>
        <p:nvPicPr>
          <p:cNvPr id="16" name="Afbeelding 15"/>
          <p:cNvPicPr>
            <a:picLocks noChangeAspect="1"/>
          </p:cNvPicPr>
          <p:nvPr/>
        </p:nvPicPr>
        <p:blipFill>
          <a:blip r:embed="rId4"/>
          <a:stretch>
            <a:fillRect/>
          </a:stretch>
        </p:blipFill>
        <p:spPr>
          <a:xfrm>
            <a:off x="4572000" y="371872"/>
            <a:ext cx="1029973" cy="1544960"/>
          </a:xfrm>
          <a:prstGeom prst="rect">
            <a:avLst/>
          </a:prstGeom>
        </p:spPr>
      </p:pic>
      <p:sp>
        <p:nvSpPr>
          <p:cNvPr id="25" name="Gebogen pijl 24"/>
          <p:cNvSpPr/>
          <p:nvPr/>
        </p:nvSpPr>
        <p:spPr bwMode="auto">
          <a:xfrm rot="5400000">
            <a:off x="5724128" y="1124744"/>
            <a:ext cx="1800200" cy="1512168"/>
          </a:xfrm>
          <a:prstGeom prst="bentArrow">
            <a:avLst>
              <a:gd name="adj1" fmla="val 9322"/>
              <a:gd name="adj2" fmla="val 14113"/>
              <a:gd name="adj3" fmla="val 30427"/>
              <a:gd name="adj4" fmla="val 43750"/>
            </a:avLst>
          </a:prstGeom>
          <a:solidFill>
            <a:srgbClr val="4B89D0"/>
          </a:solidFill>
          <a:ln w="9525" cap="flat" cmpd="sng" algn="ctr">
            <a:solidFill>
              <a:srgbClr val="4F81BD"/>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nl-NL" sz="3600" b="1" i="1" smtClean="0">
              <a:solidFill>
                <a:srgbClr val="20B4B4"/>
              </a:solidFill>
              <a:latin typeface="Arial" charset="0"/>
            </a:endParaRPr>
          </a:p>
        </p:txBody>
      </p:sp>
      <p:pic>
        <p:nvPicPr>
          <p:cNvPr id="17" name="Afbeelding 16"/>
          <p:cNvPicPr>
            <a:picLocks noChangeAspect="1"/>
          </p:cNvPicPr>
          <p:nvPr/>
        </p:nvPicPr>
        <p:blipFill rotWithShape="1">
          <a:blip r:embed="rId5"/>
          <a:srcRect b="8655"/>
          <a:stretch/>
        </p:blipFill>
        <p:spPr>
          <a:xfrm>
            <a:off x="7452320" y="1988840"/>
            <a:ext cx="1147808" cy="1059160"/>
          </a:xfrm>
          <a:prstGeom prst="rect">
            <a:avLst/>
          </a:prstGeom>
        </p:spPr>
      </p:pic>
      <p:sp>
        <p:nvSpPr>
          <p:cNvPr id="27" name="Gebogen pijl 26"/>
          <p:cNvSpPr/>
          <p:nvPr/>
        </p:nvSpPr>
        <p:spPr bwMode="auto">
          <a:xfrm rot="10800000">
            <a:off x="5868144" y="3645024"/>
            <a:ext cx="1368152" cy="1872208"/>
          </a:xfrm>
          <a:prstGeom prst="bentArrow">
            <a:avLst>
              <a:gd name="adj1" fmla="val 9322"/>
              <a:gd name="adj2" fmla="val 14113"/>
              <a:gd name="adj3" fmla="val 30427"/>
              <a:gd name="adj4" fmla="val 43750"/>
            </a:avLst>
          </a:prstGeom>
          <a:solidFill>
            <a:srgbClr val="4B89D0"/>
          </a:solidFill>
          <a:ln w="9525" cap="flat" cmpd="sng" algn="ctr">
            <a:solidFill>
              <a:srgbClr val="4F81BD"/>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nl-NL" sz="3600" b="1" i="1" smtClean="0">
              <a:solidFill>
                <a:srgbClr val="20B4B4"/>
              </a:solidFill>
              <a:latin typeface="Arial" charset="0"/>
            </a:endParaRPr>
          </a:p>
        </p:txBody>
      </p:sp>
      <p:pic>
        <p:nvPicPr>
          <p:cNvPr id="20" name="Afbeelding 19"/>
          <p:cNvPicPr>
            <a:picLocks noChangeAspect="1"/>
          </p:cNvPicPr>
          <p:nvPr/>
        </p:nvPicPr>
        <p:blipFill>
          <a:blip r:embed="rId6"/>
          <a:stretch>
            <a:fillRect/>
          </a:stretch>
        </p:blipFill>
        <p:spPr>
          <a:xfrm>
            <a:off x="3563888" y="4653136"/>
            <a:ext cx="2193032" cy="1513193"/>
          </a:xfrm>
          <a:prstGeom prst="rect">
            <a:avLst/>
          </a:prstGeom>
        </p:spPr>
      </p:pic>
      <p:sp>
        <p:nvSpPr>
          <p:cNvPr id="31" name="Gebogen pijl 30"/>
          <p:cNvSpPr/>
          <p:nvPr/>
        </p:nvSpPr>
        <p:spPr bwMode="auto">
          <a:xfrm rot="16200000">
            <a:off x="1583668" y="3753036"/>
            <a:ext cx="1872208" cy="1656184"/>
          </a:xfrm>
          <a:prstGeom prst="bentArrow">
            <a:avLst>
              <a:gd name="adj1" fmla="val 9322"/>
              <a:gd name="adj2" fmla="val 14113"/>
              <a:gd name="adj3" fmla="val 30427"/>
              <a:gd name="adj4" fmla="val 43750"/>
            </a:avLst>
          </a:prstGeom>
          <a:solidFill>
            <a:srgbClr val="4B89D0"/>
          </a:solidFill>
          <a:ln w="9525" cap="flat" cmpd="sng" algn="ctr">
            <a:solidFill>
              <a:srgbClr val="4F81BD"/>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nl-NL" sz="3600" b="1" i="1" smtClean="0">
              <a:solidFill>
                <a:srgbClr val="20B4B4"/>
              </a:solidFill>
              <a:latin typeface="Arial" charset="0"/>
            </a:endParaRPr>
          </a:p>
        </p:txBody>
      </p:sp>
      <p:sp>
        <p:nvSpPr>
          <p:cNvPr id="21" name="Tekstvak 20"/>
          <p:cNvSpPr txBox="1"/>
          <p:nvPr/>
        </p:nvSpPr>
        <p:spPr>
          <a:xfrm rot="20305400">
            <a:off x="2062675" y="2725318"/>
            <a:ext cx="5134478" cy="646331"/>
          </a:xfrm>
          <a:prstGeom prst="rect">
            <a:avLst/>
          </a:prstGeom>
          <a:noFill/>
        </p:spPr>
        <p:txBody>
          <a:bodyPr wrap="square" rtlCol="0">
            <a:spAutoFit/>
          </a:bodyPr>
          <a:lstStyle/>
          <a:p>
            <a:r>
              <a:rPr lang="nl-NL" sz="3600" dirty="0" smtClean="0">
                <a:solidFill>
                  <a:srgbClr val="000000"/>
                </a:solidFill>
                <a:latin typeface="Arial"/>
              </a:rPr>
              <a:t>verantwoordelijkheid ??</a:t>
            </a:r>
            <a:endParaRPr lang="nl-NL" sz="3600" dirty="0">
              <a:solidFill>
                <a:srgbClr val="000000"/>
              </a:solidFill>
              <a:latin typeface="Arial"/>
            </a:endParaRPr>
          </a:p>
        </p:txBody>
      </p:sp>
      <p:pic>
        <p:nvPicPr>
          <p:cNvPr id="33" name="Afbeelding 32"/>
          <p:cNvPicPr>
            <a:picLocks noChangeAspect="1"/>
          </p:cNvPicPr>
          <p:nvPr/>
        </p:nvPicPr>
        <p:blipFill rotWithShape="1">
          <a:blip r:embed="rId7">
            <a:extLst>
              <a:ext uri="{BEBA8EAE-BF5A-486C-A8C5-ECC9F3942E4B}">
                <a14:imgProps xmlns:a14="http://schemas.microsoft.com/office/drawing/2010/main">
                  <a14:imgLayer r:embed="rId8">
                    <a14:imgEffect>
                      <a14:backgroundRemoval t="67778" b="89556" l="9916" r="93715">
                        <a14:foregroundMark x1="52235" y1="71222" x2="52235" y2="71222"/>
                        <a14:foregroundMark x1="88547" y1="82778" x2="88547" y2="82778"/>
                        <a14:foregroundMark x1="93715" y1="83111" x2="93715" y2="83111"/>
                        <a14:foregroundMark x1="30587" y1="74333" x2="30587" y2="74333"/>
                        <a14:foregroundMark x1="27514" y1="83333" x2="27514" y2="83333"/>
                        <a14:foregroundMark x1="28631" y1="72778" x2="28631" y2="72778"/>
                        <a14:foregroundMark x1="17318" y1="71000" x2="17318" y2="71000"/>
                        <a14:backgroundMark x1="33101" y1="74000" x2="33101" y2="74000"/>
                        <a14:backgroundMark x1="33380" y1="81222" x2="33380" y2="81222"/>
                        <a14:backgroundMark x1="33240" y1="80444" x2="33240" y2="80444"/>
                        <a14:backgroundMark x1="27374" y1="72111" x2="27374" y2="72111"/>
                        <a14:backgroundMark x1="19693" y1="71667" x2="19693" y2="71667"/>
                      </a14:backgroundRemoval>
                    </a14:imgEffect>
                  </a14:imgLayer>
                </a14:imgProps>
              </a:ext>
            </a:extLst>
          </a:blip>
          <a:srcRect t="65112" b="7629"/>
          <a:stretch/>
        </p:blipFill>
        <p:spPr>
          <a:xfrm>
            <a:off x="7308304" y="3933056"/>
            <a:ext cx="1553220" cy="532202"/>
          </a:xfrm>
          <a:prstGeom prst="rect">
            <a:avLst/>
          </a:prstGeom>
        </p:spPr>
      </p:pic>
      <p:pic>
        <p:nvPicPr>
          <p:cNvPr id="34" name="Afbeelding 33"/>
          <p:cNvPicPr>
            <a:picLocks noChangeAspect="1"/>
          </p:cNvPicPr>
          <p:nvPr/>
        </p:nvPicPr>
        <p:blipFill rotWithShape="1">
          <a:blip r:embed="rId9">
            <a:extLst>
              <a:ext uri="{BEBA8EAE-BF5A-486C-A8C5-ECC9F3942E4B}">
                <a14:imgProps xmlns:a14="http://schemas.microsoft.com/office/drawing/2010/main">
                  <a14:imgLayer r:embed="rId10">
                    <a14:imgEffect>
                      <a14:backgroundRemoval t="2970" b="26733" l="10000" r="90000">
                        <a14:foregroundMark x1="48743" y1="10667" x2="48743" y2="10667"/>
                        <a14:foregroundMark x1="72486" y1="10556" x2="72486" y2="10556"/>
                        <a14:foregroundMark x1="31564" y1="10222" x2="31564" y2="10222"/>
                        <a14:foregroundMark x1="51117" y1="11222" x2="51117" y2="11222"/>
                        <a14:foregroundMark x1="50978" y1="13111" x2="50978" y2="13111"/>
                        <a14:foregroundMark x1="45112" y1="12556" x2="45112" y2="12556"/>
                        <a14:foregroundMark x1="44972" y1="11000" x2="44972" y2="11000"/>
                        <a14:foregroundMark x1="68296" y1="14444" x2="68296" y2="14444"/>
                        <a14:foregroundMark x1="68296" y1="12000" x2="68296" y2="12000"/>
                        <a14:foregroundMark x1="77654" y1="20222" x2="77654" y2="20222"/>
                        <a14:foregroundMark x1="77933" y1="18667" x2="77933" y2="18667"/>
                        <a14:foregroundMark x1="78212" y1="17222" x2="78212" y2="17222"/>
                        <a14:foregroundMark x1="78492" y1="15000" x2="78492" y2="15000"/>
                        <a14:foregroundMark x1="79050" y1="13667" x2="79050" y2="13667"/>
                        <a14:foregroundMark x1="79050" y1="11778" x2="79050" y2="11778"/>
                        <a14:foregroundMark x1="79330" y1="10444" x2="79330" y2="10444"/>
                        <a14:foregroundMark x1="80587" y1="5222" x2="80587" y2="5222"/>
                        <a14:foregroundMark x1="79749" y1="6556" x2="79749" y2="6556"/>
                        <a14:backgroundMark x1="63966" y1="9889" x2="63966" y2="9889"/>
                        <a14:backgroundMark x1="36173" y1="14222" x2="36173" y2="14222"/>
                        <a14:backgroundMark x1="36173" y1="12000" x2="36173" y2="12000"/>
                        <a14:backgroundMark x1="35894" y1="10889" x2="35894" y2="10889"/>
                        <a14:backgroundMark x1="30726" y1="10667" x2="30726" y2="10667"/>
                        <a14:backgroundMark x1="45531" y1="11889" x2="45531" y2="11889"/>
                        <a14:backgroundMark x1="50419" y1="11778" x2="50419" y2="11778"/>
                        <a14:backgroundMark x1="50140" y1="10444" x2="50140" y2="10444"/>
                        <a14:backgroundMark x1="51257" y1="12667" x2="51257" y2="12667"/>
                        <a14:backgroundMark x1="50279" y1="12667" x2="50279" y2="12667"/>
                        <a14:backgroundMark x1="45810" y1="12556" x2="45810" y2="12556"/>
                        <a14:backgroundMark x1="45950" y1="10667" x2="45950" y2="10667"/>
                        <a14:backgroundMark x1="63268" y1="18778" x2="63268" y2="18778"/>
                        <a14:backgroundMark x1="63268" y1="20111" x2="63268" y2="20111"/>
                        <a14:backgroundMark x1="63268" y1="16667" x2="63268" y2="16667"/>
                      </a14:backgroundRemoval>
                    </a14:imgEffect>
                  </a14:imgLayer>
                </a14:imgProps>
              </a:ext>
            </a:extLst>
          </a:blip>
          <a:srcRect b="70296"/>
          <a:stretch/>
        </p:blipFill>
        <p:spPr>
          <a:xfrm>
            <a:off x="7236296" y="3429000"/>
            <a:ext cx="1750202" cy="653474"/>
          </a:xfrm>
          <a:prstGeom prst="rect">
            <a:avLst/>
          </a:prstGeom>
        </p:spPr>
      </p:pic>
    </p:spTree>
    <p:extLst>
      <p:ext uri="{BB962C8B-B14F-4D97-AF65-F5344CB8AC3E}">
        <p14:creationId xmlns:p14="http://schemas.microsoft.com/office/powerpoint/2010/main" val="349542003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7"/>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31" grpId="0" animBg="1"/>
      <p:bldP spid="21"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ep 11"/>
          <p:cNvGrpSpPr>
            <a:grpSpLocks/>
          </p:cNvGrpSpPr>
          <p:nvPr/>
        </p:nvGrpSpPr>
        <p:grpSpPr bwMode="auto">
          <a:xfrm>
            <a:off x="-252494" y="2941490"/>
            <a:ext cx="9360998" cy="415499"/>
            <a:chOff x="-252684" y="3256627"/>
            <a:chExt cx="9361145" cy="312066"/>
          </a:xfrm>
        </p:grpSpPr>
        <p:sp>
          <p:nvSpPr>
            <p:cNvPr id="35849" name="Tekstvak 6"/>
            <p:cNvSpPr txBox="1">
              <a:spLocks noChangeArrowheads="1"/>
            </p:cNvSpPr>
            <p:nvPr/>
          </p:nvSpPr>
          <p:spPr bwMode="auto">
            <a:xfrm>
              <a:off x="-252684" y="3256628"/>
              <a:ext cx="2815105" cy="3120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r" eaLnBrk="1" fontAlgn="base" hangingPunct="1">
                <a:spcBef>
                  <a:spcPct val="0"/>
                </a:spcBef>
                <a:spcAft>
                  <a:spcPct val="0"/>
                </a:spcAft>
              </a:pPr>
              <a:r>
                <a:rPr lang="nl-NL" sz="2100" b="1" i="1" dirty="0" smtClean="0">
                  <a:solidFill>
                    <a:srgbClr val="000000"/>
                  </a:solidFill>
                  <a:cs typeface="Arial" charset="0"/>
                </a:rPr>
                <a:t>AFNEMER</a:t>
              </a:r>
            </a:p>
          </p:txBody>
        </p:sp>
        <p:sp>
          <p:nvSpPr>
            <p:cNvPr id="35846" name="Tekstvak 7"/>
            <p:cNvSpPr txBox="1">
              <a:spLocks noChangeArrowheads="1"/>
            </p:cNvSpPr>
            <p:nvPr/>
          </p:nvSpPr>
          <p:spPr bwMode="auto">
            <a:xfrm>
              <a:off x="6444165" y="3256627"/>
              <a:ext cx="2664296" cy="3120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nl-NL" sz="2100" b="1" i="1" dirty="0" smtClean="0">
                  <a:solidFill>
                    <a:srgbClr val="000000"/>
                  </a:solidFill>
                  <a:cs typeface="Arial" charset="0"/>
                </a:rPr>
                <a:t>AANBIEDER</a:t>
              </a:r>
            </a:p>
          </p:txBody>
        </p:sp>
      </p:grpSp>
      <p:sp>
        <p:nvSpPr>
          <p:cNvPr id="13" name="Gebogen pijl 12"/>
          <p:cNvSpPr/>
          <p:nvPr/>
        </p:nvSpPr>
        <p:spPr bwMode="auto">
          <a:xfrm>
            <a:off x="1835696" y="836712"/>
            <a:ext cx="1512168" cy="1944216"/>
          </a:xfrm>
          <a:prstGeom prst="bentArrow">
            <a:avLst>
              <a:gd name="adj1" fmla="val 9322"/>
              <a:gd name="adj2" fmla="val 14113"/>
              <a:gd name="adj3" fmla="val 30427"/>
              <a:gd name="adj4" fmla="val 43750"/>
            </a:avLst>
          </a:prstGeom>
          <a:solidFill>
            <a:srgbClr val="4B89D0"/>
          </a:solidFill>
          <a:ln w="9525" cap="flat" cmpd="sng" algn="ctr">
            <a:solidFill>
              <a:srgbClr val="4F81BD"/>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nl-NL" sz="3600" b="1" i="1" u="none" strike="noStrike" cap="none" normalizeH="0" baseline="0" smtClean="0">
              <a:ln>
                <a:noFill/>
              </a:ln>
              <a:solidFill>
                <a:srgbClr val="20B4B4"/>
              </a:solidFill>
              <a:effectLst/>
              <a:latin typeface="Arial" charset="0"/>
            </a:endParaRPr>
          </a:p>
        </p:txBody>
      </p:sp>
      <p:pic>
        <p:nvPicPr>
          <p:cNvPr id="14" name="Afbeelding 13"/>
          <p:cNvPicPr>
            <a:picLocks noChangeAspect="1"/>
          </p:cNvPicPr>
          <p:nvPr/>
        </p:nvPicPr>
        <p:blipFill>
          <a:blip r:embed="rId3"/>
          <a:stretch>
            <a:fillRect/>
          </a:stretch>
        </p:blipFill>
        <p:spPr>
          <a:xfrm>
            <a:off x="7524328" y="1772816"/>
            <a:ext cx="608856" cy="608856"/>
          </a:xfrm>
          <a:prstGeom prst="rect">
            <a:avLst/>
          </a:prstGeom>
        </p:spPr>
      </p:pic>
      <p:pic>
        <p:nvPicPr>
          <p:cNvPr id="16" name="Afbeelding 15"/>
          <p:cNvPicPr>
            <a:picLocks noChangeAspect="1"/>
          </p:cNvPicPr>
          <p:nvPr/>
        </p:nvPicPr>
        <p:blipFill>
          <a:blip r:embed="rId4"/>
          <a:stretch>
            <a:fillRect/>
          </a:stretch>
        </p:blipFill>
        <p:spPr>
          <a:xfrm>
            <a:off x="8172400" y="1340768"/>
            <a:ext cx="597925" cy="896888"/>
          </a:xfrm>
          <a:prstGeom prst="rect">
            <a:avLst/>
          </a:prstGeom>
        </p:spPr>
      </p:pic>
      <p:sp>
        <p:nvSpPr>
          <p:cNvPr id="25" name="Gebogen pijl 24"/>
          <p:cNvSpPr/>
          <p:nvPr/>
        </p:nvSpPr>
        <p:spPr bwMode="auto">
          <a:xfrm rot="5400000">
            <a:off x="5724128" y="1124744"/>
            <a:ext cx="1800200" cy="1512168"/>
          </a:xfrm>
          <a:prstGeom prst="bentArrow">
            <a:avLst>
              <a:gd name="adj1" fmla="val 9322"/>
              <a:gd name="adj2" fmla="val 14113"/>
              <a:gd name="adj3" fmla="val 30427"/>
              <a:gd name="adj4" fmla="val 43750"/>
            </a:avLst>
          </a:prstGeom>
          <a:solidFill>
            <a:srgbClr val="4B89D0"/>
          </a:solidFill>
          <a:ln w="9525" cap="flat" cmpd="sng" algn="ctr">
            <a:solidFill>
              <a:srgbClr val="4F81BD"/>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nl-NL" sz="3600" b="1" i="1" u="none" strike="noStrike" cap="none" normalizeH="0" baseline="0" smtClean="0">
              <a:ln>
                <a:noFill/>
              </a:ln>
              <a:solidFill>
                <a:srgbClr val="20B4B4"/>
              </a:solidFill>
              <a:effectLst/>
              <a:latin typeface="Arial" charset="0"/>
            </a:endParaRPr>
          </a:p>
        </p:txBody>
      </p:sp>
      <p:pic>
        <p:nvPicPr>
          <p:cNvPr id="17" name="Afbeelding 16"/>
          <p:cNvPicPr>
            <a:picLocks noChangeAspect="1"/>
          </p:cNvPicPr>
          <p:nvPr/>
        </p:nvPicPr>
        <p:blipFill rotWithShape="1">
          <a:blip r:embed="rId5"/>
          <a:srcRect b="8655"/>
          <a:stretch/>
        </p:blipFill>
        <p:spPr>
          <a:xfrm>
            <a:off x="7812360" y="2204864"/>
            <a:ext cx="787768" cy="726927"/>
          </a:xfrm>
          <a:prstGeom prst="rect">
            <a:avLst/>
          </a:prstGeom>
        </p:spPr>
      </p:pic>
      <p:sp>
        <p:nvSpPr>
          <p:cNvPr id="27" name="Gebogen pijl 26"/>
          <p:cNvSpPr/>
          <p:nvPr/>
        </p:nvSpPr>
        <p:spPr bwMode="auto">
          <a:xfrm rot="10800000">
            <a:off x="5868144" y="3645024"/>
            <a:ext cx="1368152" cy="1872208"/>
          </a:xfrm>
          <a:prstGeom prst="bentArrow">
            <a:avLst>
              <a:gd name="adj1" fmla="val 9322"/>
              <a:gd name="adj2" fmla="val 14113"/>
              <a:gd name="adj3" fmla="val 30427"/>
              <a:gd name="adj4" fmla="val 43750"/>
            </a:avLst>
          </a:prstGeom>
          <a:solidFill>
            <a:srgbClr val="4B89D0"/>
          </a:solidFill>
          <a:ln w="9525" cap="flat" cmpd="sng" algn="ctr">
            <a:solidFill>
              <a:srgbClr val="4F81BD"/>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nl-NL" sz="3600" b="1" i="1" u="none" strike="noStrike" cap="none" normalizeH="0" baseline="0" smtClean="0">
              <a:ln>
                <a:noFill/>
              </a:ln>
              <a:solidFill>
                <a:srgbClr val="20B4B4"/>
              </a:solidFill>
              <a:effectLst/>
              <a:latin typeface="Arial" charset="0"/>
            </a:endParaRPr>
          </a:p>
        </p:txBody>
      </p:sp>
      <p:pic>
        <p:nvPicPr>
          <p:cNvPr id="20" name="Afbeelding 19"/>
          <p:cNvPicPr>
            <a:picLocks noChangeAspect="1"/>
          </p:cNvPicPr>
          <p:nvPr/>
        </p:nvPicPr>
        <p:blipFill>
          <a:blip r:embed="rId6"/>
          <a:stretch>
            <a:fillRect/>
          </a:stretch>
        </p:blipFill>
        <p:spPr>
          <a:xfrm>
            <a:off x="8244408" y="2924944"/>
            <a:ext cx="836360" cy="577089"/>
          </a:xfrm>
          <a:prstGeom prst="rect">
            <a:avLst/>
          </a:prstGeom>
        </p:spPr>
      </p:pic>
      <p:sp>
        <p:nvSpPr>
          <p:cNvPr id="31" name="Gebogen pijl 30"/>
          <p:cNvSpPr/>
          <p:nvPr/>
        </p:nvSpPr>
        <p:spPr bwMode="auto">
          <a:xfrm rot="16200000">
            <a:off x="1583668" y="3753036"/>
            <a:ext cx="1872208" cy="1656184"/>
          </a:xfrm>
          <a:prstGeom prst="bentArrow">
            <a:avLst>
              <a:gd name="adj1" fmla="val 9322"/>
              <a:gd name="adj2" fmla="val 14113"/>
              <a:gd name="adj3" fmla="val 30427"/>
              <a:gd name="adj4" fmla="val 43750"/>
            </a:avLst>
          </a:prstGeom>
          <a:solidFill>
            <a:srgbClr val="4B89D0"/>
          </a:solidFill>
          <a:ln w="9525" cap="flat" cmpd="sng" algn="ctr">
            <a:solidFill>
              <a:srgbClr val="4F81BD"/>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nl-NL" sz="3600" b="1" i="1" u="none" strike="noStrike" cap="none" normalizeH="0" baseline="0" smtClean="0">
              <a:ln>
                <a:noFill/>
              </a:ln>
              <a:solidFill>
                <a:srgbClr val="20B4B4"/>
              </a:solidFill>
              <a:effectLst/>
              <a:latin typeface="Arial" charset="0"/>
            </a:endParaRPr>
          </a:p>
        </p:txBody>
      </p:sp>
      <p:sp>
        <p:nvSpPr>
          <p:cNvPr id="4" name="Afgeronde rechthoek 3"/>
          <p:cNvSpPr/>
          <p:nvPr/>
        </p:nvSpPr>
        <p:spPr bwMode="auto">
          <a:xfrm>
            <a:off x="3491880" y="692696"/>
            <a:ext cx="2304256" cy="648072"/>
          </a:xfrm>
          <a:prstGeom prst="roundRect">
            <a:avLst/>
          </a:prstGeom>
          <a:noFill/>
          <a:ln w="9525" cap="flat" cmpd="sng" algn="ctr">
            <a:solidFill>
              <a:srgbClr val="4F81BD"/>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80000"/>
              </a:lnSpc>
              <a:spcBef>
                <a:spcPct val="0"/>
              </a:spcBef>
              <a:spcAft>
                <a:spcPct val="0"/>
              </a:spcAft>
              <a:buClrTx/>
              <a:buSzTx/>
              <a:buFontTx/>
              <a:buNone/>
              <a:tabLst/>
            </a:pPr>
            <a:r>
              <a:rPr lang="nl-NL" sz="3200" b="1" i="1" dirty="0" smtClean="0">
                <a:solidFill>
                  <a:srgbClr val="4B89D0"/>
                </a:solidFill>
                <a:latin typeface="Arial" charset="0"/>
              </a:rPr>
              <a:t>behoefte</a:t>
            </a:r>
            <a:endParaRPr kumimoji="0" lang="nl-NL" sz="3200" b="1" i="1" u="none" strike="noStrike" cap="none" normalizeH="0" baseline="0" dirty="0" smtClean="0">
              <a:ln>
                <a:noFill/>
              </a:ln>
              <a:solidFill>
                <a:srgbClr val="4B89D0"/>
              </a:solidFill>
              <a:effectLst/>
              <a:latin typeface="Arial" charset="0"/>
            </a:endParaRPr>
          </a:p>
        </p:txBody>
      </p:sp>
      <p:sp>
        <p:nvSpPr>
          <p:cNvPr id="23" name="Afgeronde rechthoek 22"/>
          <p:cNvSpPr/>
          <p:nvPr/>
        </p:nvSpPr>
        <p:spPr bwMode="auto">
          <a:xfrm>
            <a:off x="3491880" y="5085184"/>
            <a:ext cx="2304256" cy="648072"/>
          </a:xfrm>
          <a:prstGeom prst="roundRect">
            <a:avLst/>
          </a:prstGeom>
          <a:noFill/>
          <a:ln w="9525" cap="flat" cmpd="sng" algn="ctr">
            <a:solidFill>
              <a:srgbClr val="4F81BD"/>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80000"/>
              </a:lnSpc>
              <a:spcBef>
                <a:spcPct val="0"/>
              </a:spcBef>
              <a:spcAft>
                <a:spcPct val="0"/>
              </a:spcAft>
              <a:buClrTx/>
              <a:buSzTx/>
              <a:buFontTx/>
              <a:buNone/>
              <a:tabLst/>
            </a:pPr>
            <a:r>
              <a:rPr kumimoji="0" lang="nl-NL" sz="3200" b="1" i="1" u="none" strike="noStrike" cap="none" normalizeH="0" baseline="0" dirty="0" smtClean="0">
                <a:ln>
                  <a:noFill/>
                </a:ln>
                <a:solidFill>
                  <a:srgbClr val="4B89D0"/>
                </a:solidFill>
                <a:effectLst/>
                <a:latin typeface="Arial" charset="0"/>
              </a:rPr>
              <a:t>oplossing</a:t>
            </a:r>
          </a:p>
        </p:txBody>
      </p:sp>
      <p:sp>
        <p:nvSpPr>
          <p:cNvPr id="5" name="Rechthoek 4"/>
          <p:cNvSpPr/>
          <p:nvPr/>
        </p:nvSpPr>
        <p:spPr bwMode="auto">
          <a:xfrm>
            <a:off x="4427984" y="5733256"/>
            <a:ext cx="4032448" cy="1008112"/>
          </a:xfrm>
          <a:prstGeom prst="rect">
            <a:avLst/>
          </a:prstGeom>
          <a:noFill/>
          <a:ln w="9525" cap="flat" cmpd="sng" algn="ctr">
            <a:solidFill>
              <a:srgbClr val="4F81BD"/>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42900" marR="0" indent="-342900" algn="l" defTabSz="914400" rtl="0" eaLnBrk="1" fontAlgn="base" latinLnBrk="0" hangingPunct="1">
              <a:lnSpc>
                <a:spcPct val="100000"/>
              </a:lnSpc>
              <a:spcBef>
                <a:spcPct val="0"/>
              </a:spcBef>
              <a:spcAft>
                <a:spcPct val="0"/>
              </a:spcAft>
              <a:buClrTx/>
              <a:buSzTx/>
              <a:buFontTx/>
              <a:buChar char="-"/>
              <a:tabLst/>
            </a:pPr>
            <a:r>
              <a:rPr kumimoji="0" lang="nl-NL" sz="2000" b="1" i="1" u="none" strike="noStrike" cap="none" normalizeH="0" baseline="0" dirty="0" smtClean="0">
                <a:ln>
                  <a:noFill/>
                </a:ln>
                <a:solidFill>
                  <a:srgbClr val="4B89D0"/>
                </a:solidFill>
                <a:effectLst/>
                <a:latin typeface="Arial" charset="0"/>
              </a:rPr>
              <a:t>Gegarandeerde prestatie</a:t>
            </a:r>
          </a:p>
          <a:p>
            <a:pPr marL="342900" marR="0" indent="-342900" algn="l" defTabSz="914400" rtl="0" eaLnBrk="1" fontAlgn="base" latinLnBrk="0" hangingPunct="1">
              <a:lnSpc>
                <a:spcPct val="100000"/>
              </a:lnSpc>
              <a:spcBef>
                <a:spcPct val="0"/>
              </a:spcBef>
              <a:spcAft>
                <a:spcPct val="0"/>
              </a:spcAft>
              <a:buClrTx/>
              <a:buSzTx/>
              <a:buFontTx/>
              <a:buChar char="-"/>
              <a:tabLst/>
            </a:pPr>
            <a:r>
              <a:rPr kumimoji="0" lang="nl-NL" sz="2000" b="1" i="1" u="none" strike="noStrike" cap="none" normalizeH="0" baseline="0" dirty="0" smtClean="0">
                <a:ln>
                  <a:noFill/>
                </a:ln>
                <a:solidFill>
                  <a:srgbClr val="4B89D0"/>
                </a:solidFill>
                <a:effectLst/>
                <a:latin typeface="Arial" charset="0"/>
              </a:rPr>
              <a:t>Lage prijs / hoge kwaliteit</a:t>
            </a:r>
            <a:endParaRPr kumimoji="0" lang="nl-NL" sz="2000" b="1" i="1" u="none" strike="noStrike" cap="none" normalizeH="0" dirty="0" smtClean="0">
              <a:ln>
                <a:noFill/>
              </a:ln>
              <a:solidFill>
                <a:srgbClr val="4B89D0"/>
              </a:solidFill>
              <a:effectLst/>
              <a:latin typeface="Arial" charset="0"/>
            </a:endParaRPr>
          </a:p>
          <a:p>
            <a:pPr marL="342900" marR="0" indent="-342900" algn="l" defTabSz="914400" rtl="0" eaLnBrk="1" fontAlgn="base" latinLnBrk="0" hangingPunct="1">
              <a:lnSpc>
                <a:spcPct val="100000"/>
              </a:lnSpc>
              <a:spcBef>
                <a:spcPct val="0"/>
              </a:spcBef>
              <a:spcAft>
                <a:spcPct val="0"/>
              </a:spcAft>
              <a:buClrTx/>
              <a:buSzTx/>
              <a:buFontTx/>
              <a:buChar char="-"/>
              <a:tabLst/>
            </a:pPr>
            <a:r>
              <a:rPr lang="nl-NL" sz="2000" b="1" i="1" dirty="0" smtClean="0">
                <a:solidFill>
                  <a:srgbClr val="4B89D0"/>
                </a:solidFill>
                <a:latin typeface="Arial" charset="0"/>
              </a:rPr>
              <a:t>TCO benadering</a:t>
            </a:r>
            <a:endParaRPr kumimoji="0" lang="nl-NL" sz="2000" b="1" i="1" u="none" strike="noStrike" cap="none" normalizeH="0" dirty="0" smtClean="0">
              <a:ln>
                <a:noFill/>
              </a:ln>
              <a:solidFill>
                <a:srgbClr val="4B89D0"/>
              </a:solidFill>
              <a:effectLst/>
              <a:latin typeface="Arial" charset="0"/>
            </a:endParaRPr>
          </a:p>
          <a:p>
            <a:pPr marL="342900" marR="0" indent="-342900" algn="l" defTabSz="914400" rtl="0" eaLnBrk="1" fontAlgn="base" latinLnBrk="0" hangingPunct="1">
              <a:lnSpc>
                <a:spcPct val="100000"/>
              </a:lnSpc>
              <a:spcBef>
                <a:spcPct val="0"/>
              </a:spcBef>
              <a:spcAft>
                <a:spcPct val="0"/>
              </a:spcAft>
              <a:buClrTx/>
              <a:buSzTx/>
              <a:buFontTx/>
              <a:buChar char="-"/>
              <a:tabLst/>
            </a:pPr>
            <a:endParaRPr kumimoji="0" lang="nl-NL" sz="2000" b="1" i="1" u="none" strike="noStrike" cap="none" normalizeH="0" baseline="0" dirty="0" smtClean="0">
              <a:ln>
                <a:noFill/>
              </a:ln>
              <a:solidFill>
                <a:srgbClr val="4B89D0"/>
              </a:solidFill>
              <a:effectLst/>
              <a:latin typeface="Arial" charset="0"/>
            </a:endParaRPr>
          </a:p>
        </p:txBody>
      </p:sp>
      <p:pic>
        <p:nvPicPr>
          <p:cNvPr id="26" name="Afbeelding 25"/>
          <p:cNvPicPr>
            <a:picLocks noChangeAspect="1"/>
          </p:cNvPicPr>
          <p:nvPr/>
        </p:nvPicPr>
        <p:blipFill rotWithShape="1">
          <a:blip r:embed="rId7">
            <a:extLst>
              <a:ext uri="{BEBA8EAE-BF5A-486C-A8C5-ECC9F3942E4B}">
                <a14:imgProps xmlns:a14="http://schemas.microsoft.com/office/drawing/2010/main">
                  <a14:imgLayer r:embed="rId8">
                    <a14:imgEffect>
                      <a14:backgroundRemoval t="67778" b="89556" l="9916" r="93715">
                        <a14:foregroundMark x1="52235" y1="71222" x2="52235" y2="71222"/>
                        <a14:foregroundMark x1="88547" y1="82778" x2="88547" y2="82778"/>
                        <a14:foregroundMark x1="93715" y1="83111" x2="93715" y2="83111"/>
                        <a14:foregroundMark x1="30587" y1="74333" x2="30587" y2="74333"/>
                        <a14:foregroundMark x1="27514" y1="83333" x2="27514" y2="83333"/>
                        <a14:foregroundMark x1="28631" y1="72778" x2="28631" y2="72778"/>
                        <a14:foregroundMark x1="17318" y1="71000" x2="17318" y2="71000"/>
                        <a14:backgroundMark x1="33101" y1="74000" x2="33101" y2="74000"/>
                        <a14:backgroundMark x1="33380" y1="81222" x2="33380" y2="81222"/>
                        <a14:backgroundMark x1="33240" y1="80444" x2="33240" y2="80444"/>
                        <a14:backgroundMark x1="27374" y1="72111" x2="27374" y2="72111"/>
                        <a14:backgroundMark x1="19693" y1="71667" x2="19693" y2="71667"/>
                      </a14:backgroundRemoval>
                    </a14:imgEffect>
                  </a14:imgLayer>
                </a14:imgProps>
              </a:ext>
            </a:extLst>
          </a:blip>
          <a:srcRect t="65112" b="7629"/>
          <a:stretch/>
        </p:blipFill>
        <p:spPr>
          <a:xfrm>
            <a:off x="7308304" y="3933056"/>
            <a:ext cx="1553220" cy="532202"/>
          </a:xfrm>
          <a:prstGeom prst="rect">
            <a:avLst/>
          </a:prstGeom>
        </p:spPr>
      </p:pic>
      <p:pic>
        <p:nvPicPr>
          <p:cNvPr id="28" name="Afbeelding 27"/>
          <p:cNvPicPr>
            <a:picLocks noChangeAspect="1"/>
          </p:cNvPicPr>
          <p:nvPr/>
        </p:nvPicPr>
        <p:blipFill rotWithShape="1">
          <a:blip r:embed="rId9">
            <a:extLst>
              <a:ext uri="{BEBA8EAE-BF5A-486C-A8C5-ECC9F3942E4B}">
                <a14:imgProps xmlns:a14="http://schemas.microsoft.com/office/drawing/2010/main">
                  <a14:imgLayer r:embed="rId10">
                    <a14:imgEffect>
                      <a14:backgroundRemoval t="2970" b="26733" l="10000" r="90000">
                        <a14:foregroundMark x1="48743" y1="10667" x2="48743" y2="10667"/>
                        <a14:foregroundMark x1="72486" y1="10556" x2="72486" y2="10556"/>
                        <a14:foregroundMark x1="31564" y1="10222" x2="31564" y2="10222"/>
                        <a14:foregroundMark x1="51117" y1="11222" x2="51117" y2="11222"/>
                        <a14:foregroundMark x1="50978" y1="13111" x2="50978" y2="13111"/>
                        <a14:foregroundMark x1="45112" y1="12556" x2="45112" y2="12556"/>
                        <a14:foregroundMark x1="44972" y1="11000" x2="44972" y2="11000"/>
                        <a14:foregroundMark x1="68296" y1="14444" x2="68296" y2="14444"/>
                        <a14:foregroundMark x1="68296" y1="12000" x2="68296" y2="12000"/>
                        <a14:foregroundMark x1="77654" y1="20222" x2="77654" y2="20222"/>
                        <a14:foregroundMark x1="77933" y1="18667" x2="77933" y2="18667"/>
                        <a14:foregroundMark x1="78212" y1="17222" x2="78212" y2="17222"/>
                        <a14:foregroundMark x1="78492" y1="15000" x2="78492" y2="15000"/>
                        <a14:foregroundMark x1="79050" y1="13667" x2="79050" y2="13667"/>
                        <a14:foregroundMark x1="79050" y1="11778" x2="79050" y2="11778"/>
                        <a14:foregroundMark x1="79330" y1="10444" x2="79330" y2="10444"/>
                        <a14:foregroundMark x1="80587" y1="5222" x2="80587" y2="5222"/>
                        <a14:foregroundMark x1="79749" y1="6556" x2="79749" y2="6556"/>
                        <a14:backgroundMark x1="63966" y1="9889" x2="63966" y2="9889"/>
                        <a14:backgroundMark x1="36173" y1="14222" x2="36173" y2="14222"/>
                        <a14:backgroundMark x1="36173" y1="12000" x2="36173" y2="12000"/>
                        <a14:backgroundMark x1="35894" y1="10889" x2="35894" y2="10889"/>
                        <a14:backgroundMark x1="30726" y1="10667" x2="30726" y2="10667"/>
                        <a14:backgroundMark x1="45531" y1="11889" x2="45531" y2="11889"/>
                        <a14:backgroundMark x1="50419" y1="11778" x2="50419" y2="11778"/>
                        <a14:backgroundMark x1="50140" y1="10444" x2="50140" y2="10444"/>
                        <a14:backgroundMark x1="51257" y1="12667" x2="51257" y2="12667"/>
                        <a14:backgroundMark x1="50279" y1="12667" x2="50279" y2="12667"/>
                        <a14:backgroundMark x1="45810" y1="12556" x2="45810" y2="12556"/>
                        <a14:backgroundMark x1="45950" y1="10667" x2="45950" y2="10667"/>
                        <a14:backgroundMark x1="63268" y1="18778" x2="63268" y2="18778"/>
                        <a14:backgroundMark x1="63268" y1="20111" x2="63268" y2="20111"/>
                        <a14:backgroundMark x1="63268" y1="16667" x2="63268" y2="16667"/>
                      </a14:backgroundRemoval>
                    </a14:imgEffect>
                  </a14:imgLayer>
                </a14:imgProps>
              </a:ext>
            </a:extLst>
          </a:blip>
          <a:srcRect b="70296"/>
          <a:stretch/>
        </p:blipFill>
        <p:spPr>
          <a:xfrm>
            <a:off x="7236296" y="3429000"/>
            <a:ext cx="1750202" cy="653474"/>
          </a:xfrm>
          <a:prstGeom prst="rect">
            <a:avLst/>
          </a:prstGeom>
        </p:spPr>
      </p:pic>
    </p:spTree>
    <p:extLst>
      <p:ext uri="{BB962C8B-B14F-4D97-AF65-F5344CB8AC3E}">
        <p14:creationId xmlns:p14="http://schemas.microsoft.com/office/powerpoint/2010/main" val="1107595943"/>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p:cNvPicPr>
            <a:picLocks noChangeAspect="1"/>
          </p:cNvPicPr>
          <p:nvPr/>
        </p:nvPicPr>
        <p:blipFill>
          <a:blip r:embed="rId3"/>
          <a:stretch>
            <a:fillRect/>
          </a:stretch>
        </p:blipFill>
        <p:spPr>
          <a:xfrm>
            <a:off x="107504" y="2420888"/>
            <a:ext cx="2445060" cy="1630040"/>
          </a:xfrm>
          <a:prstGeom prst="rect">
            <a:avLst/>
          </a:prstGeom>
        </p:spPr>
      </p:pic>
      <p:pic>
        <p:nvPicPr>
          <p:cNvPr id="35842" name="Picture 2" descr="http://makelaarsblog.files.wordpress.com/2010/09/hypotheekrente.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70305" y="2722578"/>
            <a:ext cx="2265362" cy="1211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ep 11"/>
          <p:cNvGrpSpPr>
            <a:grpSpLocks/>
          </p:cNvGrpSpPr>
          <p:nvPr/>
        </p:nvGrpSpPr>
        <p:grpSpPr bwMode="auto">
          <a:xfrm>
            <a:off x="-252494" y="2943802"/>
            <a:ext cx="9360998" cy="671124"/>
            <a:chOff x="-252684" y="3150195"/>
            <a:chExt cx="9361145" cy="504056"/>
          </a:xfrm>
        </p:grpSpPr>
        <p:grpSp>
          <p:nvGrpSpPr>
            <p:cNvPr id="35845" name="Groep 10"/>
            <p:cNvGrpSpPr>
              <a:grpSpLocks/>
            </p:cNvGrpSpPr>
            <p:nvPr/>
          </p:nvGrpSpPr>
          <p:grpSpPr bwMode="auto">
            <a:xfrm>
              <a:off x="-252684" y="3150195"/>
              <a:ext cx="6624883" cy="504056"/>
              <a:chOff x="-252684" y="3150195"/>
              <a:chExt cx="6624883" cy="504056"/>
            </a:xfrm>
          </p:grpSpPr>
          <p:grpSp>
            <p:nvGrpSpPr>
              <p:cNvPr id="35848" name="Groep 9"/>
              <p:cNvGrpSpPr>
                <a:grpSpLocks/>
              </p:cNvGrpSpPr>
              <p:nvPr/>
            </p:nvGrpSpPr>
            <p:grpSpPr bwMode="auto">
              <a:xfrm>
                <a:off x="2699792" y="3150195"/>
                <a:ext cx="3672407" cy="504056"/>
                <a:chOff x="2699792" y="3150195"/>
                <a:chExt cx="3672407" cy="504056"/>
              </a:xfrm>
            </p:grpSpPr>
            <p:sp>
              <p:nvSpPr>
                <p:cNvPr id="35850" name="PIJL-RECHTS 3"/>
                <p:cNvSpPr>
                  <a:spLocks noChangeArrowheads="1"/>
                </p:cNvSpPr>
                <p:nvPr/>
              </p:nvSpPr>
              <p:spPr bwMode="auto">
                <a:xfrm>
                  <a:off x="2699792" y="3150195"/>
                  <a:ext cx="941194" cy="504056"/>
                </a:xfrm>
                <a:prstGeom prst="rightArrow">
                  <a:avLst>
                    <a:gd name="adj1" fmla="val 50000"/>
                    <a:gd name="adj2" fmla="val 50001"/>
                  </a:avLst>
                </a:prstGeom>
                <a:solidFill>
                  <a:srgbClr val="FFFFFF"/>
                </a:solidFill>
                <a:ln w="9525">
                  <a:solidFill>
                    <a:srgbClr val="4F81BD"/>
                  </a:solidFill>
                  <a:round/>
                  <a:headEnd/>
                  <a:tailEnd/>
                </a:ln>
                <a:extLst/>
              </p:spPr>
              <p:txBody>
                <a:bodyPr/>
                <a:lstStyle/>
                <a:p>
                  <a:pPr defTabSz="1069975" fontAlgn="base">
                    <a:spcBef>
                      <a:spcPct val="0"/>
                    </a:spcBef>
                    <a:spcAft>
                      <a:spcPct val="0"/>
                    </a:spcAft>
                  </a:pPr>
                  <a:endParaRPr lang="en-US" sz="4200" b="1" i="1" smtClean="0">
                    <a:solidFill>
                      <a:srgbClr val="20B4B4"/>
                    </a:solidFill>
                    <a:latin typeface="Arial" charset="0"/>
                    <a:ea typeface="ＭＳ Ｐゴシック" charset="0"/>
                    <a:cs typeface="Arial" charset="0"/>
                  </a:endParaRPr>
                </a:p>
              </p:txBody>
            </p:sp>
            <p:sp>
              <p:nvSpPr>
                <p:cNvPr id="35851" name="PIJL-RECHTS 5"/>
                <p:cNvSpPr>
                  <a:spLocks noChangeArrowheads="1"/>
                </p:cNvSpPr>
                <p:nvPr/>
              </p:nvSpPr>
              <p:spPr bwMode="auto">
                <a:xfrm rot="10800000">
                  <a:off x="5502267" y="3150195"/>
                  <a:ext cx="869932" cy="504056"/>
                </a:xfrm>
                <a:prstGeom prst="rightArrow">
                  <a:avLst>
                    <a:gd name="adj1" fmla="val 50000"/>
                    <a:gd name="adj2" fmla="val 50002"/>
                  </a:avLst>
                </a:prstGeom>
                <a:noFill/>
                <a:ln w="9525">
                  <a:solidFill>
                    <a:srgbClr val="4F81BD"/>
                  </a:solidFill>
                  <a:round/>
                  <a:headEnd/>
                  <a:tailEnd/>
                </a:ln>
                <a:extLst/>
              </p:spPr>
              <p:txBody>
                <a:bodyPr/>
                <a:lstStyle/>
                <a:p>
                  <a:pPr defTabSz="1069975" fontAlgn="base">
                    <a:spcBef>
                      <a:spcPct val="0"/>
                    </a:spcBef>
                    <a:spcAft>
                      <a:spcPct val="0"/>
                    </a:spcAft>
                  </a:pPr>
                  <a:endParaRPr lang="en-US" sz="4200" b="1" i="1" smtClean="0">
                    <a:solidFill>
                      <a:srgbClr val="20B4B4"/>
                    </a:solidFill>
                    <a:latin typeface="Arial" charset="0"/>
                    <a:ea typeface="ＭＳ Ｐゴシック" charset="0"/>
                    <a:cs typeface="Arial" charset="0"/>
                  </a:endParaRPr>
                </a:p>
              </p:txBody>
            </p:sp>
          </p:grpSp>
          <p:sp>
            <p:nvSpPr>
              <p:cNvPr id="35849" name="Tekstvak 6"/>
              <p:cNvSpPr txBox="1">
                <a:spLocks noChangeArrowheads="1"/>
              </p:cNvSpPr>
              <p:nvPr/>
            </p:nvSpPr>
            <p:spPr bwMode="auto">
              <a:xfrm>
                <a:off x="-252684" y="3256628"/>
                <a:ext cx="2815105" cy="3120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r" eaLnBrk="1" fontAlgn="base" hangingPunct="1">
                  <a:spcBef>
                    <a:spcPct val="0"/>
                  </a:spcBef>
                  <a:spcAft>
                    <a:spcPct val="0"/>
                  </a:spcAft>
                </a:pPr>
                <a:r>
                  <a:rPr lang="nl-NL" sz="2100" b="1" i="1" dirty="0" smtClean="0">
                    <a:solidFill>
                      <a:schemeClr val="bg1"/>
                    </a:solidFill>
                    <a:cs typeface="Arial" charset="0"/>
                  </a:rPr>
                  <a:t>Afnemer</a:t>
                </a:r>
              </a:p>
            </p:txBody>
          </p:sp>
        </p:grpSp>
        <p:sp>
          <p:nvSpPr>
            <p:cNvPr id="35846" name="Tekstvak 7"/>
            <p:cNvSpPr txBox="1">
              <a:spLocks noChangeArrowheads="1"/>
            </p:cNvSpPr>
            <p:nvPr/>
          </p:nvSpPr>
          <p:spPr bwMode="auto">
            <a:xfrm>
              <a:off x="6444165" y="3256627"/>
              <a:ext cx="2664296" cy="3120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nl-NL" sz="2100" b="1" i="1" dirty="0" smtClean="0">
                  <a:solidFill>
                    <a:srgbClr val="000000"/>
                  </a:solidFill>
                  <a:cs typeface="Arial" charset="0"/>
                </a:rPr>
                <a:t>aanbieder</a:t>
              </a:r>
            </a:p>
          </p:txBody>
        </p:sp>
      </p:grpSp>
      <p:sp>
        <p:nvSpPr>
          <p:cNvPr id="35844" name="Tekstvak 8"/>
          <p:cNvSpPr txBox="1">
            <a:spLocks noChangeArrowheads="1"/>
          </p:cNvSpPr>
          <p:nvPr/>
        </p:nvSpPr>
        <p:spPr bwMode="auto">
          <a:xfrm rot="20510077">
            <a:off x="3583833" y="1888610"/>
            <a:ext cx="3627669"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0"/>
              </a:spcBef>
              <a:spcAft>
                <a:spcPct val="0"/>
              </a:spcAft>
            </a:pPr>
            <a:r>
              <a:rPr lang="nl-NL" sz="4000" b="1" i="1" dirty="0" smtClean="0">
                <a:solidFill>
                  <a:srgbClr val="4B89D0"/>
                </a:solidFill>
                <a:cs typeface="Arial" charset="0"/>
              </a:rPr>
              <a:t>condities</a:t>
            </a:r>
          </a:p>
        </p:txBody>
      </p:sp>
      <p:sp>
        <p:nvSpPr>
          <p:cNvPr id="15" name="Tekstvak 8"/>
          <p:cNvSpPr txBox="1">
            <a:spLocks noChangeArrowheads="1"/>
          </p:cNvSpPr>
          <p:nvPr/>
        </p:nvSpPr>
        <p:spPr bwMode="auto">
          <a:xfrm>
            <a:off x="3707904" y="3789040"/>
            <a:ext cx="305105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0"/>
              </a:spcBef>
              <a:spcAft>
                <a:spcPct val="0"/>
              </a:spcAft>
            </a:pPr>
            <a:r>
              <a:rPr lang="nl-NL" sz="2800" b="1" dirty="0" smtClean="0">
                <a:solidFill>
                  <a:srgbClr val="4B89D0"/>
                </a:solidFill>
                <a:cs typeface="Arial" charset="0"/>
              </a:rPr>
              <a:t>businesscase</a:t>
            </a:r>
          </a:p>
        </p:txBody>
      </p:sp>
      <p:pic>
        <p:nvPicPr>
          <p:cNvPr id="14" name="Afbeelding 13"/>
          <p:cNvPicPr>
            <a:picLocks noChangeAspect="1"/>
          </p:cNvPicPr>
          <p:nvPr/>
        </p:nvPicPr>
        <p:blipFill>
          <a:blip r:embed="rId5"/>
          <a:stretch>
            <a:fillRect/>
          </a:stretch>
        </p:blipFill>
        <p:spPr>
          <a:xfrm>
            <a:off x="7524328" y="1916832"/>
            <a:ext cx="608856" cy="608856"/>
          </a:xfrm>
          <a:prstGeom prst="rect">
            <a:avLst/>
          </a:prstGeom>
        </p:spPr>
      </p:pic>
      <p:pic>
        <p:nvPicPr>
          <p:cNvPr id="16" name="Afbeelding 15"/>
          <p:cNvPicPr>
            <a:picLocks noChangeAspect="1"/>
          </p:cNvPicPr>
          <p:nvPr/>
        </p:nvPicPr>
        <p:blipFill>
          <a:blip r:embed="rId6"/>
          <a:stretch>
            <a:fillRect/>
          </a:stretch>
        </p:blipFill>
        <p:spPr>
          <a:xfrm>
            <a:off x="8172400" y="1484784"/>
            <a:ext cx="597925" cy="896888"/>
          </a:xfrm>
          <a:prstGeom prst="rect">
            <a:avLst/>
          </a:prstGeom>
        </p:spPr>
      </p:pic>
      <p:pic>
        <p:nvPicPr>
          <p:cNvPr id="17" name="Afbeelding 16"/>
          <p:cNvPicPr>
            <a:picLocks noChangeAspect="1"/>
          </p:cNvPicPr>
          <p:nvPr/>
        </p:nvPicPr>
        <p:blipFill rotWithShape="1">
          <a:blip r:embed="rId7"/>
          <a:srcRect b="8655"/>
          <a:stretch/>
        </p:blipFill>
        <p:spPr>
          <a:xfrm>
            <a:off x="7812360" y="2348880"/>
            <a:ext cx="787768" cy="726927"/>
          </a:xfrm>
          <a:prstGeom prst="rect">
            <a:avLst/>
          </a:prstGeom>
        </p:spPr>
      </p:pic>
      <p:pic>
        <p:nvPicPr>
          <p:cNvPr id="20" name="Afbeelding 19"/>
          <p:cNvPicPr>
            <a:picLocks noChangeAspect="1"/>
          </p:cNvPicPr>
          <p:nvPr/>
        </p:nvPicPr>
        <p:blipFill>
          <a:blip r:embed="rId8"/>
          <a:stretch>
            <a:fillRect/>
          </a:stretch>
        </p:blipFill>
        <p:spPr>
          <a:xfrm>
            <a:off x="8307640" y="2924944"/>
            <a:ext cx="836360" cy="577089"/>
          </a:xfrm>
          <a:prstGeom prst="rect">
            <a:avLst/>
          </a:prstGeom>
        </p:spPr>
      </p:pic>
      <p:pic>
        <p:nvPicPr>
          <p:cNvPr id="29" name="Afbeelding 28"/>
          <p:cNvPicPr>
            <a:picLocks noChangeAspect="1"/>
          </p:cNvPicPr>
          <p:nvPr/>
        </p:nvPicPr>
        <p:blipFill rotWithShape="1">
          <a:blip r:embed="rId9">
            <a:extLst>
              <a:ext uri="{BEBA8EAE-BF5A-486C-A8C5-ECC9F3942E4B}">
                <a14:imgProps xmlns:a14="http://schemas.microsoft.com/office/drawing/2010/main">
                  <a14:imgLayer r:embed="rId10">
                    <a14:imgEffect>
                      <a14:backgroundRemoval t="67778" b="89556" l="9916" r="93715">
                        <a14:foregroundMark x1="52235" y1="71222" x2="52235" y2="71222"/>
                        <a14:foregroundMark x1="88547" y1="82778" x2="88547" y2="82778"/>
                        <a14:foregroundMark x1="93715" y1="83111" x2="93715" y2="83111"/>
                        <a14:foregroundMark x1="30587" y1="74333" x2="30587" y2="74333"/>
                        <a14:foregroundMark x1="27514" y1="83333" x2="27514" y2="83333"/>
                        <a14:foregroundMark x1="28631" y1="72778" x2="28631" y2="72778"/>
                        <a14:foregroundMark x1="17318" y1="71000" x2="17318" y2="71000"/>
                        <a14:backgroundMark x1="33101" y1="74000" x2="33101" y2="74000"/>
                        <a14:backgroundMark x1="33380" y1="81222" x2="33380" y2="81222"/>
                        <a14:backgroundMark x1="33240" y1="80444" x2="33240" y2="80444"/>
                        <a14:backgroundMark x1="27374" y1="72111" x2="27374" y2="72111"/>
                        <a14:backgroundMark x1="19693" y1="71667" x2="19693" y2="71667"/>
                      </a14:backgroundRemoval>
                    </a14:imgEffect>
                  </a14:imgLayer>
                </a14:imgProps>
              </a:ext>
            </a:extLst>
          </a:blip>
          <a:srcRect t="65112" b="7629"/>
          <a:stretch/>
        </p:blipFill>
        <p:spPr>
          <a:xfrm>
            <a:off x="7308304" y="3933056"/>
            <a:ext cx="1553220" cy="532202"/>
          </a:xfrm>
          <a:prstGeom prst="rect">
            <a:avLst/>
          </a:prstGeom>
        </p:spPr>
      </p:pic>
      <p:pic>
        <p:nvPicPr>
          <p:cNvPr id="30" name="Afbeelding 29"/>
          <p:cNvPicPr>
            <a:picLocks noChangeAspect="1"/>
          </p:cNvPicPr>
          <p:nvPr/>
        </p:nvPicPr>
        <p:blipFill rotWithShape="1">
          <a:blip r:embed="rId11">
            <a:extLst>
              <a:ext uri="{BEBA8EAE-BF5A-486C-A8C5-ECC9F3942E4B}">
                <a14:imgProps xmlns:a14="http://schemas.microsoft.com/office/drawing/2010/main">
                  <a14:imgLayer r:embed="rId12">
                    <a14:imgEffect>
                      <a14:backgroundRemoval t="2970" b="26733" l="10000" r="90000">
                        <a14:foregroundMark x1="48743" y1="10667" x2="48743" y2="10667"/>
                        <a14:foregroundMark x1="72486" y1="10556" x2="72486" y2="10556"/>
                        <a14:foregroundMark x1="31564" y1="10222" x2="31564" y2="10222"/>
                        <a14:foregroundMark x1="51117" y1="11222" x2="51117" y2="11222"/>
                        <a14:foregroundMark x1="50978" y1="13111" x2="50978" y2="13111"/>
                        <a14:foregroundMark x1="45112" y1="12556" x2="45112" y2="12556"/>
                        <a14:foregroundMark x1="44972" y1="11000" x2="44972" y2="11000"/>
                        <a14:foregroundMark x1="68296" y1="14444" x2="68296" y2="14444"/>
                        <a14:foregroundMark x1="68296" y1="12000" x2="68296" y2="12000"/>
                        <a14:foregroundMark x1="77654" y1="20222" x2="77654" y2="20222"/>
                        <a14:foregroundMark x1="77933" y1="18667" x2="77933" y2="18667"/>
                        <a14:foregroundMark x1="78212" y1="17222" x2="78212" y2="17222"/>
                        <a14:foregroundMark x1="78492" y1="15000" x2="78492" y2="15000"/>
                        <a14:foregroundMark x1="79050" y1="13667" x2="79050" y2="13667"/>
                        <a14:foregroundMark x1="79050" y1="11778" x2="79050" y2="11778"/>
                        <a14:foregroundMark x1="79330" y1="10444" x2="79330" y2="10444"/>
                        <a14:foregroundMark x1="80587" y1="5222" x2="80587" y2="5222"/>
                        <a14:foregroundMark x1="79749" y1="6556" x2="79749" y2="6556"/>
                        <a14:backgroundMark x1="63966" y1="9889" x2="63966" y2="9889"/>
                        <a14:backgroundMark x1="36173" y1="14222" x2="36173" y2="14222"/>
                        <a14:backgroundMark x1="36173" y1="12000" x2="36173" y2="12000"/>
                        <a14:backgroundMark x1="35894" y1="10889" x2="35894" y2="10889"/>
                        <a14:backgroundMark x1="30726" y1="10667" x2="30726" y2="10667"/>
                        <a14:backgroundMark x1="45531" y1="11889" x2="45531" y2="11889"/>
                        <a14:backgroundMark x1="50419" y1="11778" x2="50419" y2="11778"/>
                        <a14:backgroundMark x1="50140" y1="10444" x2="50140" y2="10444"/>
                        <a14:backgroundMark x1="51257" y1="12667" x2="51257" y2="12667"/>
                        <a14:backgroundMark x1="50279" y1="12667" x2="50279" y2="12667"/>
                        <a14:backgroundMark x1="45810" y1="12556" x2="45810" y2="12556"/>
                        <a14:backgroundMark x1="45950" y1="10667" x2="45950" y2="10667"/>
                        <a14:backgroundMark x1="63268" y1="18778" x2="63268" y2="18778"/>
                        <a14:backgroundMark x1="63268" y1="20111" x2="63268" y2="20111"/>
                        <a14:backgroundMark x1="63268" y1="16667" x2="63268" y2="16667"/>
                      </a14:backgroundRemoval>
                    </a14:imgEffect>
                  </a14:imgLayer>
                </a14:imgProps>
              </a:ext>
            </a:extLst>
          </a:blip>
          <a:srcRect b="70296"/>
          <a:stretch/>
        </p:blipFill>
        <p:spPr>
          <a:xfrm>
            <a:off x="7236296" y="3429000"/>
            <a:ext cx="1750202" cy="653474"/>
          </a:xfrm>
          <a:prstGeom prst="rect">
            <a:avLst/>
          </a:prstGeom>
        </p:spPr>
      </p:pic>
    </p:spTree>
    <p:extLst>
      <p:ext uri="{BB962C8B-B14F-4D97-AF65-F5344CB8AC3E}">
        <p14:creationId xmlns:p14="http://schemas.microsoft.com/office/powerpoint/2010/main" val="265586052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srcRect/>
          <a:stretch>
            <a:fillRect/>
          </a:stretch>
        </p:blipFill>
        <p:spPr bwMode="auto">
          <a:xfrm>
            <a:off x="179513" y="692713"/>
            <a:ext cx="2520280" cy="1682263"/>
          </a:xfrm>
          <a:prstGeom prst="rect">
            <a:avLst/>
          </a:prstGeom>
          <a:noFill/>
          <a:ln w="9525">
            <a:noFill/>
            <a:miter lim="800000"/>
            <a:headEnd/>
            <a:tailEnd/>
          </a:ln>
        </p:spPr>
      </p:pic>
      <p:pic>
        <p:nvPicPr>
          <p:cNvPr id="9" name="Afbeelding 8"/>
          <p:cNvPicPr>
            <a:picLocks noChangeAspect="1"/>
          </p:cNvPicPr>
          <p:nvPr/>
        </p:nvPicPr>
        <p:blipFill>
          <a:blip r:embed="rId3"/>
          <a:stretch>
            <a:fillRect/>
          </a:stretch>
        </p:blipFill>
        <p:spPr>
          <a:xfrm>
            <a:off x="7092280" y="1412777"/>
            <a:ext cx="1587718" cy="1056555"/>
          </a:xfrm>
          <a:prstGeom prst="rect">
            <a:avLst/>
          </a:prstGeom>
        </p:spPr>
      </p:pic>
      <p:pic>
        <p:nvPicPr>
          <p:cNvPr id="10" name="Afbeelding 9"/>
          <p:cNvPicPr>
            <a:picLocks noChangeAspect="1"/>
          </p:cNvPicPr>
          <p:nvPr/>
        </p:nvPicPr>
        <p:blipFill>
          <a:blip r:embed="rId4"/>
          <a:stretch>
            <a:fillRect/>
          </a:stretch>
        </p:blipFill>
        <p:spPr>
          <a:xfrm>
            <a:off x="6466754" y="620691"/>
            <a:ext cx="1444933" cy="1087884"/>
          </a:xfrm>
          <a:prstGeom prst="rect">
            <a:avLst/>
          </a:prstGeom>
        </p:spPr>
      </p:pic>
      <p:pic>
        <p:nvPicPr>
          <p:cNvPr id="12" name="Afbeelding 11"/>
          <p:cNvPicPr>
            <a:picLocks noChangeAspect="1"/>
          </p:cNvPicPr>
          <p:nvPr/>
        </p:nvPicPr>
        <p:blipFill>
          <a:blip r:embed="rId5"/>
          <a:stretch>
            <a:fillRect/>
          </a:stretch>
        </p:blipFill>
        <p:spPr>
          <a:xfrm>
            <a:off x="6444208" y="1988840"/>
            <a:ext cx="452760" cy="452760"/>
          </a:xfrm>
          <a:prstGeom prst="rect">
            <a:avLst/>
          </a:prstGeom>
        </p:spPr>
      </p:pic>
      <p:pic>
        <p:nvPicPr>
          <p:cNvPr id="14" name="Afbeelding 13"/>
          <p:cNvPicPr>
            <a:picLocks noChangeAspect="1"/>
          </p:cNvPicPr>
          <p:nvPr/>
        </p:nvPicPr>
        <p:blipFill>
          <a:blip r:embed="rId6"/>
          <a:stretch>
            <a:fillRect/>
          </a:stretch>
        </p:blipFill>
        <p:spPr>
          <a:xfrm>
            <a:off x="8172401" y="1052741"/>
            <a:ext cx="485800" cy="171379"/>
          </a:xfrm>
          <a:prstGeom prst="rect">
            <a:avLst/>
          </a:prstGeom>
        </p:spPr>
      </p:pic>
      <p:pic>
        <p:nvPicPr>
          <p:cNvPr id="16" name="Afbeelding 15"/>
          <p:cNvPicPr>
            <a:picLocks noChangeAspect="1"/>
          </p:cNvPicPr>
          <p:nvPr/>
        </p:nvPicPr>
        <p:blipFill>
          <a:blip r:embed="rId7"/>
          <a:stretch>
            <a:fillRect/>
          </a:stretch>
        </p:blipFill>
        <p:spPr>
          <a:xfrm>
            <a:off x="7956376" y="2708923"/>
            <a:ext cx="728362" cy="380628"/>
          </a:xfrm>
          <a:prstGeom prst="rect">
            <a:avLst/>
          </a:prstGeom>
        </p:spPr>
      </p:pic>
      <p:sp>
        <p:nvSpPr>
          <p:cNvPr id="17" name="Afgeronde rechthoek 16"/>
          <p:cNvSpPr/>
          <p:nvPr/>
        </p:nvSpPr>
        <p:spPr>
          <a:xfrm>
            <a:off x="8690" y="404664"/>
            <a:ext cx="2880320" cy="3024336"/>
          </a:xfrm>
          <a:prstGeom prst="roundRect">
            <a:avLst/>
          </a:prstGeom>
          <a:gradFill flip="none" rotWithShape="1">
            <a:gsLst>
              <a:gs pos="0">
                <a:schemeClr val="accent1">
                  <a:shade val="51000"/>
                  <a:satMod val="130000"/>
                  <a:alpha val="22000"/>
                </a:schemeClr>
              </a:gs>
              <a:gs pos="80000">
                <a:schemeClr val="accent1">
                  <a:shade val="93000"/>
                  <a:satMod val="130000"/>
                  <a:alpha val="22000"/>
                </a:schemeClr>
              </a:gs>
              <a:gs pos="100000">
                <a:schemeClr val="accent1">
                  <a:shade val="94000"/>
                  <a:satMod val="135000"/>
                  <a:alpha val="22000"/>
                </a:schemeClr>
              </a:gs>
            </a:gsLst>
            <a:lin ang="162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a:solidFill>
                <a:prstClr val="white"/>
              </a:solidFill>
              <a:latin typeface="Calibri"/>
            </a:endParaRPr>
          </a:p>
        </p:txBody>
      </p:sp>
      <p:sp>
        <p:nvSpPr>
          <p:cNvPr id="19" name="Afgeronde rechthoek 18"/>
          <p:cNvSpPr/>
          <p:nvPr/>
        </p:nvSpPr>
        <p:spPr>
          <a:xfrm>
            <a:off x="6228184" y="404664"/>
            <a:ext cx="2880320" cy="3024336"/>
          </a:xfrm>
          <a:prstGeom prst="roundRect">
            <a:avLst/>
          </a:prstGeom>
          <a:gradFill flip="none" rotWithShape="1">
            <a:gsLst>
              <a:gs pos="0">
                <a:schemeClr val="accent1">
                  <a:shade val="51000"/>
                  <a:satMod val="130000"/>
                  <a:alpha val="22000"/>
                </a:schemeClr>
              </a:gs>
              <a:gs pos="80000">
                <a:schemeClr val="accent1">
                  <a:shade val="93000"/>
                  <a:satMod val="130000"/>
                  <a:alpha val="22000"/>
                </a:schemeClr>
              </a:gs>
              <a:gs pos="100000">
                <a:schemeClr val="accent1">
                  <a:shade val="94000"/>
                  <a:satMod val="135000"/>
                  <a:alpha val="22000"/>
                </a:schemeClr>
              </a:gs>
            </a:gsLst>
            <a:lin ang="162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a:solidFill>
                <a:prstClr val="white"/>
              </a:solidFill>
              <a:latin typeface="Calibri"/>
            </a:endParaRPr>
          </a:p>
        </p:txBody>
      </p:sp>
      <p:sp>
        <p:nvSpPr>
          <p:cNvPr id="20" name="Tekstvak 19"/>
          <p:cNvSpPr txBox="1"/>
          <p:nvPr/>
        </p:nvSpPr>
        <p:spPr>
          <a:xfrm>
            <a:off x="251520" y="2780928"/>
            <a:ext cx="1224136" cy="369332"/>
          </a:xfrm>
          <a:prstGeom prst="rect">
            <a:avLst/>
          </a:prstGeom>
          <a:noFill/>
        </p:spPr>
        <p:txBody>
          <a:bodyPr wrap="square" rtlCol="0">
            <a:spAutoFit/>
          </a:bodyPr>
          <a:lstStyle/>
          <a:p>
            <a:r>
              <a:rPr lang="nl-NL" dirty="0" smtClean="0">
                <a:solidFill>
                  <a:prstClr val="white"/>
                </a:solidFill>
                <a:latin typeface="Calibri"/>
              </a:rPr>
              <a:t>FABRIEK</a:t>
            </a:r>
            <a:endParaRPr lang="nl-NL" dirty="0">
              <a:solidFill>
                <a:prstClr val="white"/>
              </a:solidFill>
              <a:latin typeface="Calibri"/>
            </a:endParaRPr>
          </a:p>
        </p:txBody>
      </p:sp>
      <p:sp>
        <p:nvSpPr>
          <p:cNvPr id="22" name="Tekstvak 21"/>
          <p:cNvSpPr txBox="1"/>
          <p:nvPr/>
        </p:nvSpPr>
        <p:spPr>
          <a:xfrm>
            <a:off x="6444209" y="2852936"/>
            <a:ext cx="1224136" cy="369332"/>
          </a:xfrm>
          <a:prstGeom prst="rect">
            <a:avLst/>
          </a:prstGeom>
          <a:noFill/>
        </p:spPr>
        <p:txBody>
          <a:bodyPr wrap="square" rtlCol="0">
            <a:spAutoFit/>
          </a:bodyPr>
          <a:lstStyle/>
          <a:p>
            <a:r>
              <a:rPr lang="nl-NL" dirty="0" smtClean="0">
                <a:solidFill>
                  <a:prstClr val="white"/>
                </a:solidFill>
                <a:latin typeface="Calibri"/>
              </a:rPr>
              <a:t>GARAGE</a:t>
            </a:r>
            <a:endParaRPr lang="nl-NL" dirty="0">
              <a:solidFill>
                <a:prstClr val="white"/>
              </a:solidFill>
              <a:latin typeface="Calibri"/>
            </a:endParaRPr>
          </a:p>
        </p:txBody>
      </p:sp>
      <p:sp>
        <p:nvSpPr>
          <p:cNvPr id="23" name="Afgeronde rechthoek 22"/>
          <p:cNvSpPr/>
          <p:nvPr/>
        </p:nvSpPr>
        <p:spPr>
          <a:xfrm>
            <a:off x="3131841" y="5301208"/>
            <a:ext cx="2880320" cy="1224136"/>
          </a:xfrm>
          <a:prstGeom prst="roundRect">
            <a:avLst/>
          </a:prstGeom>
          <a:gradFill flip="none" rotWithShape="1">
            <a:gsLst>
              <a:gs pos="0">
                <a:schemeClr val="accent1">
                  <a:shade val="51000"/>
                  <a:satMod val="130000"/>
                  <a:alpha val="22000"/>
                </a:schemeClr>
              </a:gs>
              <a:gs pos="80000">
                <a:schemeClr val="accent1">
                  <a:shade val="93000"/>
                  <a:satMod val="130000"/>
                  <a:alpha val="22000"/>
                </a:schemeClr>
              </a:gs>
              <a:gs pos="100000">
                <a:schemeClr val="accent1">
                  <a:shade val="94000"/>
                  <a:satMod val="135000"/>
                  <a:alpha val="22000"/>
                </a:schemeClr>
              </a:gs>
            </a:gsLst>
            <a:lin ang="162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r>
              <a:rPr lang="nl-NL" sz="4000" b="1" dirty="0" smtClean="0">
                <a:solidFill>
                  <a:prstClr val="white"/>
                </a:solidFill>
                <a:latin typeface="Calibri"/>
              </a:rPr>
              <a:t>KLANT</a:t>
            </a:r>
            <a:endParaRPr lang="nl-NL" sz="4000" b="1" dirty="0">
              <a:solidFill>
                <a:prstClr val="white"/>
              </a:solidFill>
              <a:latin typeface="Calibri"/>
            </a:endParaRPr>
          </a:p>
        </p:txBody>
      </p:sp>
      <p:cxnSp>
        <p:nvCxnSpPr>
          <p:cNvPr id="27" name="Gebogen verbindingslijn 26"/>
          <p:cNvCxnSpPr>
            <a:stCxn id="17" idx="2"/>
            <a:endCxn id="23" idx="1"/>
          </p:cNvCxnSpPr>
          <p:nvPr/>
        </p:nvCxnSpPr>
        <p:spPr>
          <a:xfrm rot="16200000" flipH="1">
            <a:off x="1048219" y="3829644"/>
            <a:ext cx="2484276" cy="1682990"/>
          </a:xfrm>
          <a:prstGeom prst="bentConnector2">
            <a:avLst/>
          </a:prstGeom>
          <a:ln>
            <a:headEnd type="arrow"/>
            <a:tailEnd type="arrow"/>
          </a:ln>
        </p:spPr>
        <p:style>
          <a:lnRef idx="2">
            <a:schemeClr val="accent1"/>
          </a:lnRef>
          <a:fillRef idx="0">
            <a:schemeClr val="accent1"/>
          </a:fillRef>
          <a:effectRef idx="1">
            <a:schemeClr val="accent1"/>
          </a:effectRef>
          <a:fontRef idx="minor">
            <a:schemeClr val="tx1"/>
          </a:fontRef>
        </p:style>
      </p:cxnSp>
      <p:cxnSp>
        <p:nvCxnSpPr>
          <p:cNvPr id="29" name="Gebogen verbindingslijn 28"/>
          <p:cNvCxnSpPr>
            <a:stCxn id="19" idx="2"/>
            <a:endCxn id="23" idx="3"/>
          </p:cNvCxnSpPr>
          <p:nvPr/>
        </p:nvCxnSpPr>
        <p:spPr>
          <a:xfrm rot="5400000">
            <a:off x="5598118" y="3843047"/>
            <a:ext cx="2484276" cy="1656184"/>
          </a:xfrm>
          <a:prstGeom prst="bentConnector2">
            <a:avLst/>
          </a:prstGeom>
          <a:ln>
            <a:headEnd type="arrow"/>
            <a:tailEnd type="arrow"/>
          </a:ln>
        </p:spPr>
        <p:style>
          <a:lnRef idx="2">
            <a:schemeClr val="accent1"/>
          </a:lnRef>
          <a:fillRef idx="0">
            <a:schemeClr val="accent1"/>
          </a:fillRef>
          <a:effectRef idx="1">
            <a:schemeClr val="accent1"/>
          </a:effectRef>
          <a:fontRef idx="minor">
            <a:schemeClr val="tx1"/>
          </a:fontRef>
        </p:style>
      </p:cxnSp>
      <p:cxnSp>
        <p:nvCxnSpPr>
          <p:cNvPr id="31" name="Rechte verbindingslijn met pijl 30"/>
          <p:cNvCxnSpPr>
            <a:stCxn id="18" idx="2"/>
            <a:endCxn id="23" idx="0"/>
          </p:cNvCxnSpPr>
          <p:nvPr/>
        </p:nvCxnSpPr>
        <p:spPr>
          <a:xfrm>
            <a:off x="4572000" y="3429000"/>
            <a:ext cx="0" cy="1872208"/>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sp>
        <p:nvSpPr>
          <p:cNvPr id="32" name="Tekstvak 31"/>
          <p:cNvSpPr txBox="1"/>
          <p:nvPr/>
        </p:nvSpPr>
        <p:spPr>
          <a:xfrm>
            <a:off x="4572000" y="4221088"/>
            <a:ext cx="2160240" cy="369332"/>
          </a:xfrm>
          <a:prstGeom prst="rect">
            <a:avLst/>
          </a:prstGeom>
          <a:noFill/>
        </p:spPr>
        <p:txBody>
          <a:bodyPr wrap="square" rtlCol="0">
            <a:spAutoFit/>
          </a:bodyPr>
          <a:lstStyle/>
          <a:p>
            <a:r>
              <a:rPr lang="nl-NL" dirty="0">
                <a:solidFill>
                  <a:prstClr val="white"/>
                </a:solidFill>
                <a:latin typeface="Calibri"/>
              </a:rPr>
              <a:t>M</a:t>
            </a:r>
            <a:r>
              <a:rPr lang="nl-NL" dirty="0" smtClean="0">
                <a:solidFill>
                  <a:prstClr val="white"/>
                </a:solidFill>
                <a:latin typeface="Calibri"/>
              </a:rPr>
              <a:t>obiliteitsdiensten</a:t>
            </a:r>
            <a:endParaRPr lang="nl-NL" dirty="0">
              <a:solidFill>
                <a:prstClr val="white"/>
              </a:solidFill>
              <a:latin typeface="Calibri"/>
            </a:endParaRPr>
          </a:p>
        </p:txBody>
      </p:sp>
      <p:sp>
        <p:nvSpPr>
          <p:cNvPr id="33" name="Tekstvak 32"/>
          <p:cNvSpPr txBox="1"/>
          <p:nvPr/>
        </p:nvSpPr>
        <p:spPr>
          <a:xfrm>
            <a:off x="7668344" y="3945829"/>
            <a:ext cx="1331640" cy="923330"/>
          </a:xfrm>
          <a:prstGeom prst="rect">
            <a:avLst/>
          </a:prstGeom>
          <a:noFill/>
        </p:spPr>
        <p:txBody>
          <a:bodyPr wrap="square" rtlCol="0">
            <a:spAutoFit/>
          </a:bodyPr>
          <a:lstStyle/>
          <a:p>
            <a:r>
              <a:rPr lang="nl-NL" dirty="0" smtClean="0">
                <a:solidFill>
                  <a:prstClr val="white"/>
                </a:solidFill>
                <a:latin typeface="Calibri"/>
              </a:rPr>
              <a:t>Verkoop</a:t>
            </a:r>
          </a:p>
          <a:p>
            <a:r>
              <a:rPr lang="nl-NL" dirty="0" smtClean="0">
                <a:solidFill>
                  <a:prstClr val="white"/>
                </a:solidFill>
                <a:latin typeface="Calibri"/>
              </a:rPr>
              <a:t>Reparatie</a:t>
            </a:r>
          </a:p>
          <a:p>
            <a:r>
              <a:rPr lang="nl-NL" dirty="0">
                <a:solidFill>
                  <a:prstClr val="white"/>
                </a:solidFill>
                <a:latin typeface="Calibri"/>
              </a:rPr>
              <a:t>O</a:t>
            </a:r>
            <a:r>
              <a:rPr lang="nl-NL" dirty="0" smtClean="0">
                <a:solidFill>
                  <a:prstClr val="white"/>
                </a:solidFill>
                <a:latin typeface="Calibri"/>
              </a:rPr>
              <a:t>nderhoud</a:t>
            </a:r>
            <a:endParaRPr lang="nl-NL" dirty="0">
              <a:solidFill>
                <a:prstClr val="white"/>
              </a:solidFill>
              <a:latin typeface="Calibri"/>
            </a:endParaRPr>
          </a:p>
        </p:txBody>
      </p:sp>
      <p:sp>
        <p:nvSpPr>
          <p:cNvPr id="34" name="Tekstvak 33"/>
          <p:cNvSpPr txBox="1"/>
          <p:nvPr/>
        </p:nvSpPr>
        <p:spPr>
          <a:xfrm>
            <a:off x="1475656" y="4149098"/>
            <a:ext cx="2160240" cy="646331"/>
          </a:xfrm>
          <a:prstGeom prst="rect">
            <a:avLst/>
          </a:prstGeom>
          <a:noFill/>
        </p:spPr>
        <p:txBody>
          <a:bodyPr wrap="square" rtlCol="0">
            <a:spAutoFit/>
          </a:bodyPr>
          <a:lstStyle/>
          <a:p>
            <a:r>
              <a:rPr lang="nl-NL" dirty="0" smtClean="0">
                <a:solidFill>
                  <a:prstClr val="white"/>
                </a:solidFill>
                <a:latin typeface="Calibri"/>
              </a:rPr>
              <a:t>Product</a:t>
            </a:r>
          </a:p>
          <a:p>
            <a:r>
              <a:rPr lang="nl-NL" dirty="0" smtClean="0">
                <a:solidFill>
                  <a:prstClr val="white"/>
                </a:solidFill>
                <a:latin typeface="Calibri"/>
              </a:rPr>
              <a:t>Marketing</a:t>
            </a:r>
            <a:endParaRPr lang="nl-NL" dirty="0">
              <a:solidFill>
                <a:prstClr val="white"/>
              </a:solidFill>
              <a:latin typeface="Calibri"/>
            </a:endParaRPr>
          </a:p>
        </p:txBody>
      </p:sp>
      <p:sp>
        <p:nvSpPr>
          <p:cNvPr id="38" name="Pijl links en rechts 37"/>
          <p:cNvSpPr/>
          <p:nvPr/>
        </p:nvSpPr>
        <p:spPr>
          <a:xfrm>
            <a:off x="0" y="1556792"/>
            <a:ext cx="9108504" cy="792088"/>
          </a:xfrm>
          <a:prstGeom prst="leftRightArrow">
            <a:avLst>
              <a:gd name="adj1" fmla="val 30760"/>
              <a:gd name="adj2" fmla="val 50000"/>
            </a:avLst>
          </a:prstGeom>
          <a:gradFill flip="none" rotWithShape="1">
            <a:gsLst>
              <a:gs pos="0">
                <a:schemeClr val="accent2">
                  <a:shade val="51000"/>
                  <a:satMod val="130000"/>
                  <a:alpha val="28000"/>
                </a:schemeClr>
              </a:gs>
              <a:gs pos="80000">
                <a:schemeClr val="accent2">
                  <a:shade val="93000"/>
                  <a:satMod val="130000"/>
                  <a:alpha val="28000"/>
                </a:schemeClr>
              </a:gs>
              <a:gs pos="100000">
                <a:schemeClr val="accent2">
                  <a:shade val="94000"/>
                  <a:satMod val="135000"/>
                  <a:alpha val="28000"/>
                </a:schemeClr>
              </a:gs>
            </a:gsLst>
            <a:lin ang="16200000" scaled="0"/>
            <a:tileRect/>
          </a:gradFill>
        </p:spPr>
        <p:style>
          <a:lnRef idx="1">
            <a:schemeClr val="accent2"/>
          </a:lnRef>
          <a:fillRef idx="3">
            <a:schemeClr val="accent2"/>
          </a:fillRef>
          <a:effectRef idx="2">
            <a:schemeClr val="accent2"/>
          </a:effectRef>
          <a:fontRef idx="minor">
            <a:schemeClr val="lt1"/>
          </a:fontRef>
        </p:style>
        <p:txBody>
          <a:bodyPr rtlCol="0" anchor="ctr"/>
          <a:lstStyle/>
          <a:p>
            <a:pPr algn="ctr"/>
            <a:endParaRPr lang="nl-NL">
              <a:solidFill>
                <a:prstClr val="white"/>
              </a:solidFill>
              <a:latin typeface="Calibri"/>
            </a:endParaRPr>
          </a:p>
        </p:txBody>
      </p:sp>
      <p:pic>
        <p:nvPicPr>
          <p:cNvPr id="5" name="Afbeelding 4"/>
          <p:cNvPicPr>
            <a:picLocks noChangeAspect="1"/>
          </p:cNvPicPr>
          <p:nvPr/>
        </p:nvPicPr>
        <p:blipFill>
          <a:blip r:embed="rId8"/>
          <a:stretch>
            <a:fillRect/>
          </a:stretch>
        </p:blipFill>
        <p:spPr>
          <a:xfrm>
            <a:off x="4211982" y="980731"/>
            <a:ext cx="1091361" cy="749052"/>
          </a:xfrm>
          <a:prstGeom prst="rect">
            <a:avLst/>
          </a:prstGeom>
        </p:spPr>
      </p:pic>
      <p:pic>
        <p:nvPicPr>
          <p:cNvPr id="4" name="Afbeelding 3"/>
          <p:cNvPicPr>
            <a:picLocks noChangeAspect="1"/>
          </p:cNvPicPr>
          <p:nvPr/>
        </p:nvPicPr>
        <p:blipFill>
          <a:blip r:embed="rId9"/>
          <a:stretch>
            <a:fillRect/>
          </a:stretch>
        </p:blipFill>
        <p:spPr>
          <a:xfrm>
            <a:off x="3419872" y="548698"/>
            <a:ext cx="1587128" cy="500487"/>
          </a:xfrm>
          <a:prstGeom prst="rect">
            <a:avLst/>
          </a:prstGeom>
        </p:spPr>
      </p:pic>
      <p:pic>
        <p:nvPicPr>
          <p:cNvPr id="6" name="Afbeelding 5"/>
          <p:cNvPicPr>
            <a:picLocks noChangeAspect="1"/>
          </p:cNvPicPr>
          <p:nvPr/>
        </p:nvPicPr>
        <p:blipFill>
          <a:blip r:embed="rId10"/>
          <a:stretch>
            <a:fillRect/>
          </a:stretch>
        </p:blipFill>
        <p:spPr>
          <a:xfrm>
            <a:off x="3275857" y="1340771"/>
            <a:ext cx="1091410" cy="723652"/>
          </a:xfrm>
          <a:prstGeom prst="rect">
            <a:avLst/>
          </a:prstGeom>
        </p:spPr>
      </p:pic>
      <p:pic>
        <p:nvPicPr>
          <p:cNvPr id="7" name="Afbeelding 6"/>
          <p:cNvPicPr>
            <a:picLocks noChangeAspect="1"/>
          </p:cNvPicPr>
          <p:nvPr/>
        </p:nvPicPr>
        <p:blipFill>
          <a:blip r:embed="rId11"/>
          <a:stretch>
            <a:fillRect/>
          </a:stretch>
        </p:blipFill>
        <p:spPr>
          <a:xfrm>
            <a:off x="4211960" y="1844841"/>
            <a:ext cx="1468388" cy="484455"/>
          </a:xfrm>
          <a:prstGeom prst="rect">
            <a:avLst/>
          </a:prstGeom>
        </p:spPr>
      </p:pic>
      <p:sp>
        <p:nvSpPr>
          <p:cNvPr id="18" name="Afgeronde rechthoek 17"/>
          <p:cNvSpPr/>
          <p:nvPr/>
        </p:nvSpPr>
        <p:spPr>
          <a:xfrm>
            <a:off x="3131841" y="404664"/>
            <a:ext cx="2880320" cy="3024336"/>
          </a:xfrm>
          <a:prstGeom prst="roundRect">
            <a:avLst/>
          </a:prstGeom>
          <a:gradFill flip="none" rotWithShape="1">
            <a:gsLst>
              <a:gs pos="0">
                <a:schemeClr val="accent1">
                  <a:shade val="51000"/>
                  <a:satMod val="130000"/>
                  <a:alpha val="22000"/>
                </a:schemeClr>
              </a:gs>
              <a:gs pos="80000">
                <a:schemeClr val="accent1">
                  <a:shade val="93000"/>
                  <a:satMod val="130000"/>
                  <a:alpha val="22000"/>
                </a:schemeClr>
              </a:gs>
              <a:gs pos="100000">
                <a:schemeClr val="accent1">
                  <a:shade val="94000"/>
                  <a:satMod val="135000"/>
                  <a:alpha val="22000"/>
                </a:schemeClr>
              </a:gs>
            </a:gsLst>
            <a:lin ang="162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a:solidFill>
                <a:prstClr val="white"/>
              </a:solidFill>
              <a:latin typeface="Calibri"/>
            </a:endParaRPr>
          </a:p>
        </p:txBody>
      </p:sp>
      <p:sp>
        <p:nvSpPr>
          <p:cNvPr id="21" name="Tekstvak 20"/>
          <p:cNvSpPr txBox="1"/>
          <p:nvPr/>
        </p:nvSpPr>
        <p:spPr>
          <a:xfrm>
            <a:off x="3419872" y="2780928"/>
            <a:ext cx="2448272" cy="369332"/>
          </a:xfrm>
          <a:prstGeom prst="rect">
            <a:avLst/>
          </a:prstGeom>
          <a:noFill/>
        </p:spPr>
        <p:txBody>
          <a:bodyPr wrap="square" rtlCol="0">
            <a:spAutoFit/>
          </a:bodyPr>
          <a:lstStyle/>
          <a:p>
            <a:r>
              <a:rPr lang="nl-NL" dirty="0" smtClean="0">
                <a:solidFill>
                  <a:prstClr val="white"/>
                </a:solidFill>
                <a:latin typeface="Calibri"/>
              </a:rPr>
              <a:t>LEASEMAATSCHAPPIJ</a:t>
            </a:r>
            <a:endParaRPr lang="nl-NL" dirty="0">
              <a:solidFill>
                <a:prstClr val="white"/>
              </a:solidFill>
              <a:latin typeface="Calibri"/>
            </a:endParaRPr>
          </a:p>
        </p:txBody>
      </p:sp>
    </p:spTree>
    <p:extLst>
      <p:ext uri="{BB962C8B-B14F-4D97-AF65-F5344CB8AC3E}">
        <p14:creationId xmlns:p14="http://schemas.microsoft.com/office/powerpoint/2010/main" val="890682766"/>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kstvak 19"/>
          <p:cNvSpPr txBox="1"/>
          <p:nvPr/>
        </p:nvSpPr>
        <p:spPr>
          <a:xfrm>
            <a:off x="251520" y="2780928"/>
            <a:ext cx="1224136" cy="369332"/>
          </a:xfrm>
          <a:prstGeom prst="rect">
            <a:avLst/>
          </a:prstGeom>
          <a:noFill/>
        </p:spPr>
        <p:txBody>
          <a:bodyPr wrap="square" rtlCol="0">
            <a:spAutoFit/>
          </a:bodyPr>
          <a:lstStyle/>
          <a:p>
            <a:r>
              <a:rPr lang="nl-NL" dirty="0" smtClean="0">
                <a:solidFill>
                  <a:prstClr val="white"/>
                </a:solidFill>
                <a:latin typeface="Calibri"/>
              </a:rPr>
              <a:t>FABRIEK</a:t>
            </a:r>
            <a:endParaRPr lang="nl-NL" dirty="0">
              <a:solidFill>
                <a:prstClr val="white"/>
              </a:solidFill>
              <a:latin typeface="Calibri"/>
            </a:endParaRPr>
          </a:p>
        </p:txBody>
      </p:sp>
      <p:sp>
        <p:nvSpPr>
          <p:cNvPr id="22" name="Tekstvak 21"/>
          <p:cNvSpPr txBox="1"/>
          <p:nvPr/>
        </p:nvSpPr>
        <p:spPr>
          <a:xfrm>
            <a:off x="6444209" y="2780928"/>
            <a:ext cx="1224136" cy="369332"/>
          </a:xfrm>
          <a:prstGeom prst="rect">
            <a:avLst/>
          </a:prstGeom>
          <a:noFill/>
        </p:spPr>
        <p:txBody>
          <a:bodyPr wrap="square" rtlCol="0">
            <a:spAutoFit/>
          </a:bodyPr>
          <a:lstStyle/>
          <a:p>
            <a:r>
              <a:rPr lang="nl-NL" dirty="0" smtClean="0">
                <a:solidFill>
                  <a:prstClr val="white"/>
                </a:solidFill>
                <a:latin typeface="Calibri"/>
              </a:rPr>
              <a:t>GARAGE</a:t>
            </a:r>
            <a:endParaRPr lang="nl-NL" dirty="0">
              <a:solidFill>
                <a:prstClr val="white"/>
              </a:solidFill>
              <a:latin typeface="Calibri"/>
            </a:endParaRPr>
          </a:p>
        </p:txBody>
      </p:sp>
      <p:sp>
        <p:nvSpPr>
          <p:cNvPr id="23" name="Afgeronde rechthoek 22"/>
          <p:cNvSpPr/>
          <p:nvPr/>
        </p:nvSpPr>
        <p:spPr>
          <a:xfrm>
            <a:off x="3131841" y="5301208"/>
            <a:ext cx="2880320" cy="1224136"/>
          </a:xfrm>
          <a:prstGeom prst="roundRect">
            <a:avLst/>
          </a:prstGeom>
          <a:gradFill flip="none" rotWithShape="1">
            <a:gsLst>
              <a:gs pos="0">
                <a:schemeClr val="accent1">
                  <a:shade val="51000"/>
                  <a:satMod val="130000"/>
                  <a:alpha val="22000"/>
                </a:schemeClr>
              </a:gs>
              <a:gs pos="80000">
                <a:schemeClr val="accent1">
                  <a:shade val="93000"/>
                  <a:satMod val="130000"/>
                  <a:alpha val="22000"/>
                </a:schemeClr>
              </a:gs>
              <a:gs pos="100000">
                <a:schemeClr val="accent1">
                  <a:shade val="94000"/>
                  <a:satMod val="135000"/>
                  <a:alpha val="22000"/>
                </a:schemeClr>
              </a:gs>
            </a:gsLst>
            <a:lin ang="162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r>
              <a:rPr lang="nl-NL" sz="4000" b="1" dirty="0" smtClean="0">
                <a:solidFill>
                  <a:prstClr val="white"/>
                </a:solidFill>
                <a:latin typeface="Calibri"/>
              </a:rPr>
              <a:t>KLANT</a:t>
            </a:r>
            <a:endParaRPr lang="nl-NL" sz="4000" b="1" dirty="0">
              <a:solidFill>
                <a:prstClr val="white"/>
              </a:solidFill>
              <a:latin typeface="Calibri"/>
            </a:endParaRPr>
          </a:p>
        </p:txBody>
      </p:sp>
      <p:cxnSp>
        <p:nvCxnSpPr>
          <p:cNvPr id="27" name="Gebogen verbindingslijn 26"/>
          <p:cNvCxnSpPr>
            <a:stCxn id="17" idx="2"/>
            <a:endCxn id="23" idx="1"/>
          </p:cNvCxnSpPr>
          <p:nvPr/>
        </p:nvCxnSpPr>
        <p:spPr>
          <a:xfrm rot="16200000" flipH="1">
            <a:off x="1048219" y="3829644"/>
            <a:ext cx="2484276" cy="1682990"/>
          </a:xfrm>
          <a:prstGeom prst="bentConnector2">
            <a:avLst/>
          </a:prstGeom>
          <a:ln>
            <a:headEnd type="arrow"/>
            <a:tailEnd type="arrow"/>
          </a:ln>
        </p:spPr>
        <p:style>
          <a:lnRef idx="2">
            <a:schemeClr val="accent1"/>
          </a:lnRef>
          <a:fillRef idx="0">
            <a:schemeClr val="accent1"/>
          </a:fillRef>
          <a:effectRef idx="1">
            <a:schemeClr val="accent1"/>
          </a:effectRef>
          <a:fontRef idx="minor">
            <a:schemeClr val="tx1"/>
          </a:fontRef>
        </p:style>
      </p:cxnSp>
      <p:cxnSp>
        <p:nvCxnSpPr>
          <p:cNvPr id="29" name="Gebogen verbindingslijn 28"/>
          <p:cNvCxnSpPr>
            <a:stCxn id="19" idx="2"/>
            <a:endCxn id="23" idx="3"/>
          </p:cNvCxnSpPr>
          <p:nvPr/>
        </p:nvCxnSpPr>
        <p:spPr>
          <a:xfrm rot="5400000">
            <a:off x="5598118" y="3843047"/>
            <a:ext cx="2484276" cy="1656184"/>
          </a:xfrm>
          <a:prstGeom prst="bentConnector2">
            <a:avLst/>
          </a:prstGeom>
          <a:ln>
            <a:headEnd type="arrow"/>
            <a:tailEnd type="arrow"/>
          </a:ln>
        </p:spPr>
        <p:style>
          <a:lnRef idx="2">
            <a:schemeClr val="accent1"/>
          </a:lnRef>
          <a:fillRef idx="0">
            <a:schemeClr val="accent1"/>
          </a:fillRef>
          <a:effectRef idx="1">
            <a:schemeClr val="accent1"/>
          </a:effectRef>
          <a:fontRef idx="minor">
            <a:schemeClr val="tx1"/>
          </a:fontRef>
        </p:style>
      </p:cxnSp>
      <p:cxnSp>
        <p:nvCxnSpPr>
          <p:cNvPr id="31" name="Rechte verbindingslijn met pijl 30"/>
          <p:cNvCxnSpPr>
            <a:stCxn id="18" idx="2"/>
            <a:endCxn id="23" idx="0"/>
          </p:cNvCxnSpPr>
          <p:nvPr/>
        </p:nvCxnSpPr>
        <p:spPr>
          <a:xfrm>
            <a:off x="4572000" y="3429000"/>
            <a:ext cx="0" cy="1872208"/>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sp>
        <p:nvSpPr>
          <p:cNvPr id="32" name="Tekstvak 31"/>
          <p:cNvSpPr txBox="1"/>
          <p:nvPr/>
        </p:nvSpPr>
        <p:spPr>
          <a:xfrm>
            <a:off x="4572000" y="4221088"/>
            <a:ext cx="2160240" cy="369332"/>
          </a:xfrm>
          <a:prstGeom prst="rect">
            <a:avLst/>
          </a:prstGeom>
          <a:noFill/>
        </p:spPr>
        <p:txBody>
          <a:bodyPr wrap="square" rtlCol="0">
            <a:spAutoFit/>
          </a:bodyPr>
          <a:lstStyle/>
          <a:p>
            <a:r>
              <a:rPr lang="nl-NL" dirty="0" smtClean="0">
                <a:solidFill>
                  <a:prstClr val="white"/>
                </a:solidFill>
                <a:latin typeface="Calibri"/>
              </a:rPr>
              <a:t>Woondiensten</a:t>
            </a:r>
            <a:endParaRPr lang="nl-NL" dirty="0">
              <a:solidFill>
                <a:prstClr val="white"/>
              </a:solidFill>
              <a:latin typeface="Calibri"/>
            </a:endParaRPr>
          </a:p>
        </p:txBody>
      </p:sp>
      <p:sp>
        <p:nvSpPr>
          <p:cNvPr id="33" name="Tekstvak 32"/>
          <p:cNvSpPr txBox="1"/>
          <p:nvPr/>
        </p:nvSpPr>
        <p:spPr>
          <a:xfrm>
            <a:off x="7668344" y="3945829"/>
            <a:ext cx="1331640" cy="923330"/>
          </a:xfrm>
          <a:prstGeom prst="rect">
            <a:avLst/>
          </a:prstGeom>
          <a:noFill/>
        </p:spPr>
        <p:txBody>
          <a:bodyPr wrap="square" rtlCol="0">
            <a:spAutoFit/>
          </a:bodyPr>
          <a:lstStyle/>
          <a:p>
            <a:r>
              <a:rPr lang="nl-NL" dirty="0" smtClean="0">
                <a:solidFill>
                  <a:prstClr val="white"/>
                </a:solidFill>
                <a:latin typeface="Calibri"/>
              </a:rPr>
              <a:t>Verkoop</a:t>
            </a:r>
          </a:p>
          <a:p>
            <a:r>
              <a:rPr lang="nl-NL" dirty="0" smtClean="0">
                <a:solidFill>
                  <a:prstClr val="white"/>
                </a:solidFill>
                <a:latin typeface="Calibri"/>
              </a:rPr>
              <a:t>Reparatie</a:t>
            </a:r>
          </a:p>
          <a:p>
            <a:r>
              <a:rPr lang="nl-NL" dirty="0">
                <a:solidFill>
                  <a:prstClr val="white"/>
                </a:solidFill>
                <a:latin typeface="Calibri"/>
              </a:rPr>
              <a:t>O</a:t>
            </a:r>
            <a:r>
              <a:rPr lang="nl-NL" dirty="0" smtClean="0">
                <a:solidFill>
                  <a:prstClr val="white"/>
                </a:solidFill>
                <a:latin typeface="Calibri"/>
              </a:rPr>
              <a:t>nderhoud</a:t>
            </a:r>
            <a:endParaRPr lang="nl-NL" dirty="0">
              <a:solidFill>
                <a:prstClr val="white"/>
              </a:solidFill>
              <a:latin typeface="Calibri"/>
            </a:endParaRPr>
          </a:p>
        </p:txBody>
      </p:sp>
      <p:sp>
        <p:nvSpPr>
          <p:cNvPr id="34" name="Tekstvak 33"/>
          <p:cNvSpPr txBox="1"/>
          <p:nvPr/>
        </p:nvSpPr>
        <p:spPr>
          <a:xfrm>
            <a:off x="1475656" y="4149098"/>
            <a:ext cx="2160240" cy="646331"/>
          </a:xfrm>
          <a:prstGeom prst="rect">
            <a:avLst/>
          </a:prstGeom>
          <a:noFill/>
        </p:spPr>
        <p:txBody>
          <a:bodyPr wrap="square" rtlCol="0">
            <a:spAutoFit/>
          </a:bodyPr>
          <a:lstStyle/>
          <a:p>
            <a:r>
              <a:rPr lang="nl-NL" dirty="0" smtClean="0">
                <a:solidFill>
                  <a:prstClr val="white"/>
                </a:solidFill>
                <a:latin typeface="Calibri"/>
              </a:rPr>
              <a:t>Product</a:t>
            </a:r>
          </a:p>
          <a:p>
            <a:r>
              <a:rPr lang="nl-NL" dirty="0" smtClean="0">
                <a:solidFill>
                  <a:prstClr val="white"/>
                </a:solidFill>
                <a:latin typeface="Calibri"/>
              </a:rPr>
              <a:t>Marketing</a:t>
            </a:r>
            <a:endParaRPr lang="nl-NL" dirty="0">
              <a:solidFill>
                <a:prstClr val="white"/>
              </a:solidFill>
              <a:latin typeface="Calibri"/>
            </a:endParaRPr>
          </a:p>
        </p:txBody>
      </p:sp>
      <p:pic>
        <p:nvPicPr>
          <p:cNvPr id="3" name="Afbeelding 2"/>
          <p:cNvPicPr>
            <a:picLocks noChangeAspect="1"/>
          </p:cNvPicPr>
          <p:nvPr/>
        </p:nvPicPr>
        <p:blipFill>
          <a:blip r:embed="rId2"/>
          <a:stretch>
            <a:fillRect/>
          </a:stretch>
        </p:blipFill>
        <p:spPr>
          <a:xfrm>
            <a:off x="179512" y="980728"/>
            <a:ext cx="1204160" cy="576064"/>
          </a:xfrm>
          <a:prstGeom prst="rect">
            <a:avLst/>
          </a:prstGeom>
        </p:spPr>
      </p:pic>
      <p:pic>
        <p:nvPicPr>
          <p:cNvPr id="8" name="Afbeelding 7"/>
          <p:cNvPicPr>
            <a:picLocks noChangeAspect="1"/>
          </p:cNvPicPr>
          <p:nvPr/>
        </p:nvPicPr>
        <p:blipFill>
          <a:blip r:embed="rId3"/>
          <a:stretch>
            <a:fillRect/>
          </a:stretch>
        </p:blipFill>
        <p:spPr>
          <a:xfrm>
            <a:off x="1331641" y="1628800"/>
            <a:ext cx="1149333" cy="329952"/>
          </a:xfrm>
          <a:prstGeom prst="rect">
            <a:avLst/>
          </a:prstGeom>
        </p:spPr>
      </p:pic>
      <p:pic>
        <p:nvPicPr>
          <p:cNvPr id="11" name="Afbeelding 10"/>
          <p:cNvPicPr>
            <a:picLocks noChangeAspect="1"/>
          </p:cNvPicPr>
          <p:nvPr/>
        </p:nvPicPr>
        <p:blipFill>
          <a:blip r:embed="rId4"/>
          <a:stretch>
            <a:fillRect/>
          </a:stretch>
        </p:blipFill>
        <p:spPr>
          <a:xfrm>
            <a:off x="179512" y="2204864"/>
            <a:ext cx="1416054" cy="352440"/>
          </a:xfrm>
          <a:prstGeom prst="rect">
            <a:avLst/>
          </a:prstGeom>
        </p:spPr>
      </p:pic>
      <p:pic>
        <p:nvPicPr>
          <p:cNvPr id="15" name="Afbeelding 14"/>
          <p:cNvPicPr>
            <a:picLocks noChangeAspect="1"/>
          </p:cNvPicPr>
          <p:nvPr/>
        </p:nvPicPr>
        <p:blipFill>
          <a:blip r:embed="rId5"/>
          <a:stretch>
            <a:fillRect/>
          </a:stretch>
        </p:blipFill>
        <p:spPr>
          <a:xfrm>
            <a:off x="1763688" y="764704"/>
            <a:ext cx="593824" cy="593824"/>
          </a:xfrm>
          <a:prstGeom prst="rect">
            <a:avLst/>
          </a:prstGeom>
        </p:spPr>
      </p:pic>
      <p:pic>
        <p:nvPicPr>
          <p:cNvPr id="24" name="Afbeelding 23"/>
          <p:cNvPicPr>
            <a:picLocks noChangeAspect="1"/>
          </p:cNvPicPr>
          <p:nvPr/>
        </p:nvPicPr>
        <p:blipFill>
          <a:blip r:embed="rId6"/>
          <a:stretch>
            <a:fillRect/>
          </a:stretch>
        </p:blipFill>
        <p:spPr>
          <a:xfrm>
            <a:off x="1691680" y="2420906"/>
            <a:ext cx="915630" cy="266967"/>
          </a:xfrm>
          <a:prstGeom prst="rect">
            <a:avLst/>
          </a:prstGeom>
        </p:spPr>
      </p:pic>
      <p:pic>
        <p:nvPicPr>
          <p:cNvPr id="35" name="Afbeelding 34"/>
          <p:cNvPicPr>
            <a:picLocks noChangeAspect="1"/>
          </p:cNvPicPr>
          <p:nvPr/>
        </p:nvPicPr>
        <p:blipFill>
          <a:blip r:embed="rId7"/>
          <a:stretch>
            <a:fillRect/>
          </a:stretch>
        </p:blipFill>
        <p:spPr>
          <a:xfrm>
            <a:off x="6732240" y="836730"/>
            <a:ext cx="1629172" cy="427751"/>
          </a:xfrm>
          <a:prstGeom prst="rect">
            <a:avLst/>
          </a:prstGeom>
        </p:spPr>
      </p:pic>
      <p:pic>
        <p:nvPicPr>
          <p:cNvPr id="36" name="Afbeelding 35"/>
          <p:cNvPicPr>
            <a:picLocks noChangeAspect="1"/>
          </p:cNvPicPr>
          <p:nvPr/>
        </p:nvPicPr>
        <p:blipFill>
          <a:blip r:embed="rId8"/>
          <a:stretch>
            <a:fillRect/>
          </a:stretch>
        </p:blipFill>
        <p:spPr>
          <a:xfrm>
            <a:off x="7668369" y="1628801"/>
            <a:ext cx="1100693" cy="351227"/>
          </a:xfrm>
          <a:prstGeom prst="rect">
            <a:avLst/>
          </a:prstGeom>
        </p:spPr>
      </p:pic>
      <p:pic>
        <p:nvPicPr>
          <p:cNvPr id="37" name="Afbeelding 36"/>
          <p:cNvPicPr>
            <a:picLocks noChangeAspect="1"/>
          </p:cNvPicPr>
          <p:nvPr/>
        </p:nvPicPr>
        <p:blipFill>
          <a:blip r:embed="rId9"/>
          <a:stretch>
            <a:fillRect/>
          </a:stretch>
        </p:blipFill>
        <p:spPr>
          <a:xfrm>
            <a:off x="6372225" y="1484802"/>
            <a:ext cx="870339" cy="326377"/>
          </a:xfrm>
          <a:prstGeom prst="rect">
            <a:avLst/>
          </a:prstGeom>
        </p:spPr>
      </p:pic>
      <p:sp>
        <p:nvSpPr>
          <p:cNvPr id="38" name="Tekstvak 37"/>
          <p:cNvSpPr txBox="1"/>
          <p:nvPr/>
        </p:nvSpPr>
        <p:spPr>
          <a:xfrm>
            <a:off x="6192688" y="2276890"/>
            <a:ext cx="2843808" cy="276999"/>
          </a:xfrm>
          <a:prstGeom prst="rect">
            <a:avLst/>
          </a:prstGeom>
          <a:noFill/>
        </p:spPr>
        <p:txBody>
          <a:bodyPr wrap="square" rtlCol="0">
            <a:spAutoFit/>
          </a:bodyPr>
          <a:lstStyle/>
          <a:p>
            <a:pPr algn="ctr"/>
            <a:r>
              <a:rPr lang="nl-NL" sz="1200" dirty="0" smtClean="0">
                <a:solidFill>
                  <a:prstClr val="white"/>
                </a:solidFill>
                <a:latin typeface="Calibri"/>
              </a:rPr>
              <a:t>Bouw / Installatie / Onderhoud</a:t>
            </a:r>
            <a:endParaRPr lang="nl-NL" sz="1200" dirty="0">
              <a:solidFill>
                <a:prstClr val="white"/>
              </a:solidFill>
              <a:latin typeface="Calibri"/>
            </a:endParaRPr>
          </a:p>
        </p:txBody>
      </p:sp>
      <p:sp>
        <p:nvSpPr>
          <p:cNvPr id="17" name="Afgeronde rechthoek 16"/>
          <p:cNvSpPr/>
          <p:nvPr/>
        </p:nvSpPr>
        <p:spPr>
          <a:xfrm>
            <a:off x="8690" y="404664"/>
            <a:ext cx="2880320" cy="3024336"/>
          </a:xfrm>
          <a:prstGeom prst="roundRect">
            <a:avLst/>
          </a:prstGeom>
          <a:gradFill flip="none" rotWithShape="1">
            <a:gsLst>
              <a:gs pos="0">
                <a:schemeClr val="accent1">
                  <a:shade val="51000"/>
                  <a:satMod val="130000"/>
                  <a:alpha val="22000"/>
                </a:schemeClr>
              </a:gs>
              <a:gs pos="80000">
                <a:schemeClr val="accent1">
                  <a:shade val="93000"/>
                  <a:satMod val="130000"/>
                  <a:alpha val="22000"/>
                </a:schemeClr>
              </a:gs>
              <a:gs pos="100000">
                <a:schemeClr val="accent1">
                  <a:shade val="94000"/>
                  <a:satMod val="135000"/>
                  <a:alpha val="22000"/>
                </a:schemeClr>
              </a:gs>
            </a:gsLst>
            <a:lin ang="162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a:solidFill>
                <a:prstClr val="white"/>
              </a:solidFill>
              <a:latin typeface="Calibri"/>
            </a:endParaRPr>
          </a:p>
        </p:txBody>
      </p:sp>
      <p:sp>
        <p:nvSpPr>
          <p:cNvPr id="19" name="Afgeronde rechthoek 18"/>
          <p:cNvSpPr/>
          <p:nvPr/>
        </p:nvSpPr>
        <p:spPr>
          <a:xfrm>
            <a:off x="6228184" y="404664"/>
            <a:ext cx="2880320" cy="3024336"/>
          </a:xfrm>
          <a:prstGeom prst="roundRect">
            <a:avLst/>
          </a:prstGeom>
          <a:gradFill flip="none" rotWithShape="1">
            <a:gsLst>
              <a:gs pos="0">
                <a:schemeClr val="accent1">
                  <a:shade val="51000"/>
                  <a:satMod val="130000"/>
                  <a:alpha val="22000"/>
                </a:schemeClr>
              </a:gs>
              <a:gs pos="80000">
                <a:schemeClr val="accent1">
                  <a:shade val="93000"/>
                  <a:satMod val="130000"/>
                  <a:alpha val="22000"/>
                </a:schemeClr>
              </a:gs>
              <a:gs pos="100000">
                <a:schemeClr val="accent1">
                  <a:shade val="94000"/>
                  <a:satMod val="135000"/>
                  <a:alpha val="22000"/>
                </a:schemeClr>
              </a:gs>
            </a:gsLst>
            <a:lin ang="162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a:solidFill>
                <a:prstClr val="white"/>
              </a:solidFill>
              <a:latin typeface="Calibri"/>
            </a:endParaRPr>
          </a:p>
        </p:txBody>
      </p:sp>
      <p:sp>
        <p:nvSpPr>
          <p:cNvPr id="39" name="Pijl links en rechts 38"/>
          <p:cNvSpPr/>
          <p:nvPr/>
        </p:nvSpPr>
        <p:spPr>
          <a:xfrm>
            <a:off x="0" y="1556792"/>
            <a:ext cx="9108504" cy="792088"/>
          </a:xfrm>
          <a:prstGeom prst="leftRightArrow">
            <a:avLst>
              <a:gd name="adj1" fmla="val 30760"/>
              <a:gd name="adj2" fmla="val 50000"/>
            </a:avLst>
          </a:prstGeom>
          <a:gradFill flip="none" rotWithShape="1">
            <a:gsLst>
              <a:gs pos="0">
                <a:schemeClr val="accent2">
                  <a:shade val="51000"/>
                  <a:satMod val="130000"/>
                  <a:alpha val="28000"/>
                </a:schemeClr>
              </a:gs>
              <a:gs pos="80000">
                <a:schemeClr val="accent2">
                  <a:shade val="93000"/>
                  <a:satMod val="130000"/>
                  <a:alpha val="28000"/>
                </a:schemeClr>
              </a:gs>
              <a:gs pos="100000">
                <a:schemeClr val="accent2">
                  <a:shade val="94000"/>
                  <a:satMod val="135000"/>
                  <a:alpha val="28000"/>
                </a:schemeClr>
              </a:gs>
            </a:gsLst>
            <a:lin ang="16200000" scaled="0"/>
            <a:tileRect/>
          </a:gradFill>
        </p:spPr>
        <p:style>
          <a:lnRef idx="1">
            <a:schemeClr val="accent2"/>
          </a:lnRef>
          <a:fillRef idx="3">
            <a:schemeClr val="accent2"/>
          </a:fillRef>
          <a:effectRef idx="2">
            <a:schemeClr val="accent2"/>
          </a:effectRef>
          <a:fontRef idx="minor">
            <a:schemeClr val="lt1"/>
          </a:fontRef>
        </p:style>
        <p:txBody>
          <a:bodyPr rtlCol="0" anchor="ctr"/>
          <a:lstStyle/>
          <a:p>
            <a:pPr algn="ctr"/>
            <a:endParaRPr lang="nl-NL">
              <a:solidFill>
                <a:prstClr val="white"/>
              </a:solidFill>
              <a:latin typeface="Calibri"/>
            </a:endParaRPr>
          </a:p>
        </p:txBody>
      </p:sp>
      <p:sp>
        <p:nvSpPr>
          <p:cNvPr id="21" name="Tekstvak 20"/>
          <p:cNvSpPr txBox="1"/>
          <p:nvPr/>
        </p:nvSpPr>
        <p:spPr>
          <a:xfrm>
            <a:off x="3419872" y="2780928"/>
            <a:ext cx="2448272" cy="369332"/>
          </a:xfrm>
          <a:prstGeom prst="rect">
            <a:avLst/>
          </a:prstGeom>
          <a:noFill/>
        </p:spPr>
        <p:txBody>
          <a:bodyPr wrap="square" rtlCol="0">
            <a:spAutoFit/>
          </a:bodyPr>
          <a:lstStyle/>
          <a:p>
            <a:r>
              <a:rPr lang="nl-NL" dirty="0" smtClean="0">
                <a:solidFill>
                  <a:prstClr val="white"/>
                </a:solidFill>
                <a:latin typeface="Calibri"/>
              </a:rPr>
              <a:t>LEASEMAATSCHAPPIJ</a:t>
            </a:r>
            <a:endParaRPr lang="nl-NL" dirty="0">
              <a:solidFill>
                <a:prstClr val="white"/>
              </a:solidFill>
              <a:latin typeface="Calibri"/>
            </a:endParaRPr>
          </a:p>
        </p:txBody>
      </p:sp>
      <p:pic>
        <p:nvPicPr>
          <p:cNvPr id="25" name="Afbeelding 24"/>
          <p:cNvPicPr>
            <a:picLocks noChangeAspect="1"/>
          </p:cNvPicPr>
          <p:nvPr/>
        </p:nvPicPr>
        <p:blipFill>
          <a:blip r:embed="rId10"/>
          <a:stretch>
            <a:fillRect/>
          </a:stretch>
        </p:blipFill>
        <p:spPr>
          <a:xfrm>
            <a:off x="3275858" y="908720"/>
            <a:ext cx="1368152" cy="358400"/>
          </a:xfrm>
          <a:prstGeom prst="rect">
            <a:avLst/>
          </a:prstGeom>
        </p:spPr>
      </p:pic>
      <p:pic>
        <p:nvPicPr>
          <p:cNvPr id="26" name="Afbeelding 25"/>
          <p:cNvPicPr>
            <a:picLocks noChangeAspect="1"/>
          </p:cNvPicPr>
          <p:nvPr/>
        </p:nvPicPr>
        <p:blipFill>
          <a:blip r:embed="rId11"/>
          <a:stretch>
            <a:fillRect/>
          </a:stretch>
        </p:blipFill>
        <p:spPr>
          <a:xfrm>
            <a:off x="4716016" y="1412779"/>
            <a:ext cx="997954" cy="600844"/>
          </a:xfrm>
          <a:prstGeom prst="rect">
            <a:avLst/>
          </a:prstGeom>
        </p:spPr>
      </p:pic>
      <p:pic>
        <p:nvPicPr>
          <p:cNvPr id="28" name="Afbeelding 27"/>
          <p:cNvPicPr>
            <a:picLocks noChangeAspect="1"/>
          </p:cNvPicPr>
          <p:nvPr/>
        </p:nvPicPr>
        <p:blipFill>
          <a:blip r:embed="rId12"/>
          <a:stretch>
            <a:fillRect/>
          </a:stretch>
        </p:blipFill>
        <p:spPr>
          <a:xfrm>
            <a:off x="3491880" y="1772816"/>
            <a:ext cx="791860" cy="207392"/>
          </a:xfrm>
          <a:prstGeom prst="rect">
            <a:avLst/>
          </a:prstGeom>
        </p:spPr>
      </p:pic>
      <p:pic>
        <p:nvPicPr>
          <p:cNvPr id="30" name="Afbeelding 29"/>
          <p:cNvPicPr>
            <a:picLocks noChangeAspect="1"/>
          </p:cNvPicPr>
          <p:nvPr/>
        </p:nvPicPr>
        <p:blipFill>
          <a:blip r:embed="rId13"/>
          <a:stretch>
            <a:fillRect/>
          </a:stretch>
        </p:blipFill>
        <p:spPr>
          <a:xfrm>
            <a:off x="3995936" y="2276875"/>
            <a:ext cx="984558" cy="372244"/>
          </a:xfrm>
          <a:prstGeom prst="rect">
            <a:avLst/>
          </a:prstGeom>
        </p:spPr>
      </p:pic>
      <p:sp>
        <p:nvSpPr>
          <p:cNvPr id="18" name="Afgeronde rechthoek 17"/>
          <p:cNvSpPr/>
          <p:nvPr/>
        </p:nvSpPr>
        <p:spPr>
          <a:xfrm>
            <a:off x="3131841" y="404664"/>
            <a:ext cx="2880320" cy="3024336"/>
          </a:xfrm>
          <a:prstGeom prst="roundRect">
            <a:avLst/>
          </a:prstGeom>
          <a:gradFill flip="none" rotWithShape="1">
            <a:gsLst>
              <a:gs pos="0">
                <a:schemeClr val="accent1">
                  <a:shade val="51000"/>
                  <a:satMod val="130000"/>
                  <a:alpha val="22000"/>
                </a:schemeClr>
              </a:gs>
              <a:gs pos="80000">
                <a:schemeClr val="accent1">
                  <a:shade val="93000"/>
                  <a:satMod val="130000"/>
                  <a:alpha val="22000"/>
                </a:schemeClr>
              </a:gs>
              <a:gs pos="100000">
                <a:schemeClr val="accent1">
                  <a:shade val="94000"/>
                  <a:satMod val="135000"/>
                  <a:alpha val="22000"/>
                </a:schemeClr>
              </a:gs>
            </a:gsLst>
            <a:lin ang="162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a:solidFill>
                <a:prstClr val="white"/>
              </a:solidFill>
              <a:latin typeface="Calibri"/>
            </a:endParaRPr>
          </a:p>
        </p:txBody>
      </p:sp>
    </p:spTree>
    <p:extLst>
      <p:ext uri="{BB962C8B-B14F-4D97-AF65-F5344CB8AC3E}">
        <p14:creationId xmlns:p14="http://schemas.microsoft.com/office/powerpoint/2010/main" val="3592683993"/>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Afgeronde rechthoek 24"/>
          <p:cNvSpPr/>
          <p:nvPr/>
        </p:nvSpPr>
        <p:spPr>
          <a:xfrm>
            <a:off x="641277" y="3861048"/>
            <a:ext cx="7848872" cy="1080120"/>
          </a:xfrm>
          <a:prstGeom prst="roundRect">
            <a:avLst/>
          </a:prstGeom>
          <a:gradFill flip="none" rotWithShape="1">
            <a:gsLst>
              <a:gs pos="0">
                <a:schemeClr val="accent1">
                  <a:shade val="51000"/>
                  <a:satMod val="130000"/>
                  <a:alpha val="22000"/>
                </a:schemeClr>
              </a:gs>
              <a:gs pos="80000">
                <a:schemeClr val="accent1">
                  <a:shade val="93000"/>
                  <a:satMod val="130000"/>
                  <a:alpha val="22000"/>
                </a:schemeClr>
              </a:gs>
              <a:gs pos="100000">
                <a:schemeClr val="accent1">
                  <a:shade val="94000"/>
                  <a:satMod val="135000"/>
                  <a:alpha val="22000"/>
                </a:schemeClr>
              </a:gs>
            </a:gsLst>
            <a:lin ang="162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a:solidFill>
                <a:prstClr val="white"/>
              </a:solidFill>
              <a:latin typeface="Calibri"/>
            </a:endParaRPr>
          </a:p>
        </p:txBody>
      </p:sp>
      <p:sp>
        <p:nvSpPr>
          <p:cNvPr id="17" name="Afgeronde rechthoek 16"/>
          <p:cNvSpPr/>
          <p:nvPr/>
        </p:nvSpPr>
        <p:spPr>
          <a:xfrm>
            <a:off x="8690" y="404664"/>
            <a:ext cx="2880320" cy="3024336"/>
          </a:xfrm>
          <a:prstGeom prst="roundRect">
            <a:avLst/>
          </a:prstGeom>
          <a:gradFill flip="none" rotWithShape="1">
            <a:gsLst>
              <a:gs pos="0">
                <a:schemeClr val="accent1">
                  <a:shade val="51000"/>
                  <a:satMod val="130000"/>
                  <a:alpha val="22000"/>
                </a:schemeClr>
              </a:gs>
              <a:gs pos="80000">
                <a:schemeClr val="accent1">
                  <a:shade val="93000"/>
                  <a:satMod val="130000"/>
                  <a:alpha val="22000"/>
                </a:schemeClr>
              </a:gs>
              <a:gs pos="100000">
                <a:schemeClr val="accent1">
                  <a:shade val="94000"/>
                  <a:satMod val="135000"/>
                  <a:alpha val="22000"/>
                </a:schemeClr>
              </a:gs>
            </a:gsLst>
            <a:lin ang="162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a:solidFill>
                <a:prstClr val="white"/>
              </a:solidFill>
              <a:latin typeface="Calibri"/>
            </a:endParaRPr>
          </a:p>
        </p:txBody>
      </p:sp>
      <p:sp>
        <p:nvSpPr>
          <p:cNvPr id="20" name="Tekstvak 19"/>
          <p:cNvSpPr txBox="1"/>
          <p:nvPr/>
        </p:nvSpPr>
        <p:spPr>
          <a:xfrm>
            <a:off x="251520" y="2780928"/>
            <a:ext cx="2160240" cy="369332"/>
          </a:xfrm>
          <a:prstGeom prst="rect">
            <a:avLst/>
          </a:prstGeom>
          <a:noFill/>
        </p:spPr>
        <p:txBody>
          <a:bodyPr wrap="square" rtlCol="0">
            <a:spAutoFit/>
          </a:bodyPr>
          <a:lstStyle/>
          <a:p>
            <a:r>
              <a:rPr lang="nl-NL" strike="sngStrike" dirty="0" smtClean="0">
                <a:solidFill>
                  <a:prstClr val="white"/>
                </a:solidFill>
                <a:latin typeface="Calibri"/>
              </a:rPr>
              <a:t>FABRIEK</a:t>
            </a:r>
            <a:r>
              <a:rPr lang="nl-NL" dirty="0" smtClean="0">
                <a:solidFill>
                  <a:prstClr val="white"/>
                </a:solidFill>
                <a:latin typeface="Calibri"/>
              </a:rPr>
              <a:t> </a:t>
            </a:r>
            <a:endParaRPr lang="nl-NL" dirty="0">
              <a:solidFill>
                <a:prstClr val="white"/>
              </a:solidFill>
              <a:latin typeface="Calibri"/>
            </a:endParaRPr>
          </a:p>
        </p:txBody>
      </p:sp>
      <p:sp>
        <p:nvSpPr>
          <p:cNvPr id="21" name="Tekstvak 20"/>
          <p:cNvSpPr txBox="1"/>
          <p:nvPr/>
        </p:nvSpPr>
        <p:spPr>
          <a:xfrm>
            <a:off x="3419872" y="2780928"/>
            <a:ext cx="2448272" cy="369332"/>
          </a:xfrm>
          <a:prstGeom prst="rect">
            <a:avLst/>
          </a:prstGeom>
          <a:noFill/>
        </p:spPr>
        <p:txBody>
          <a:bodyPr wrap="square" rtlCol="0">
            <a:spAutoFit/>
          </a:bodyPr>
          <a:lstStyle/>
          <a:p>
            <a:r>
              <a:rPr lang="nl-NL" dirty="0" smtClean="0">
                <a:solidFill>
                  <a:prstClr val="white"/>
                </a:solidFill>
                <a:latin typeface="Calibri"/>
              </a:rPr>
              <a:t>LEASEMAATSCHAPPIJ</a:t>
            </a:r>
            <a:endParaRPr lang="nl-NL" dirty="0">
              <a:solidFill>
                <a:prstClr val="white"/>
              </a:solidFill>
              <a:latin typeface="Calibri"/>
            </a:endParaRPr>
          </a:p>
        </p:txBody>
      </p:sp>
      <p:sp>
        <p:nvSpPr>
          <p:cNvPr id="22" name="Tekstvak 21"/>
          <p:cNvSpPr txBox="1"/>
          <p:nvPr/>
        </p:nvSpPr>
        <p:spPr>
          <a:xfrm>
            <a:off x="6444209" y="2780928"/>
            <a:ext cx="1224136" cy="369332"/>
          </a:xfrm>
          <a:prstGeom prst="rect">
            <a:avLst/>
          </a:prstGeom>
          <a:noFill/>
        </p:spPr>
        <p:txBody>
          <a:bodyPr wrap="square" rtlCol="0">
            <a:spAutoFit/>
          </a:bodyPr>
          <a:lstStyle/>
          <a:p>
            <a:r>
              <a:rPr lang="nl-NL" dirty="0" smtClean="0">
                <a:solidFill>
                  <a:prstClr val="white"/>
                </a:solidFill>
                <a:latin typeface="Calibri"/>
              </a:rPr>
              <a:t>GARAGE</a:t>
            </a:r>
            <a:endParaRPr lang="nl-NL" dirty="0">
              <a:solidFill>
                <a:prstClr val="white"/>
              </a:solidFill>
              <a:latin typeface="Calibri"/>
            </a:endParaRPr>
          </a:p>
        </p:txBody>
      </p:sp>
      <p:sp>
        <p:nvSpPr>
          <p:cNvPr id="23" name="Afgeronde rechthoek 22"/>
          <p:cNvSpPr/>
          <p:nvPr/>
        </p:nvSpPr>
        <p:spPr>
          <a:xfrm>
            <a:off x="3131841" y="5301208"/>
            <a:ext cx="2880320" cy="1224136"/>
          </a:xfrm>
          <a:prstGeom prst="roundRect">
            <a:avLst/>
          </a:prstGeom>
          <a:gradFill flip="none" rotWithShape="1">
            <a:gsLst>
              <a:gs pos="0">
                <a:schemeClr val="accent1">
                  <a:shade val="51000"/>
                  <a:satMod val="130000"/>
                  <a:alpha val="22000"/>
                </a:schemeClr>
              </a:gs>
              <a:gs pos="80000">
                <a:schemeClr val="accent1">
                  <a:shade val="93000"/>
                  <a:satMod val="130000"/>
                  <a:alpha val="22000"/>
                </a:schemeClr>
              </a:gs>
              <a:gs pos="100000">
                <a:schemeClr val="accent1">
                  <a:shade val="94000"/>
                  <a:satMod val="135000"/>
                  <a:alpha val="22000"/>
                </a:schemeClr>
              </a:gs>
            </a:gsLst>
            <a:lin ang="162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r>
              <a:rPr lang="nl-NL" sz="4000" b="1" dirty="0" smtClean="0">
                <a:solidFill>
                  <a:prstClr val="white"/>
                </a:solidFill>
                <a:latin typeface="Calibri"/>
              </a:rPr>
              <a:t>KLANT</a:t>
            </a:r>
            <a:endParaRPr lang="nl-NL" sz="4000" b="1" dirty="0">
              <a:solidFill>
                <a:prstClr val="white"/>
              </a:solidFill>
              <a:latin typeface="Calibri"/>
            </a:endParaRPr>
          </a:p>
        </p:txBody>
      </p:sp>
      <p:cxnSp>
        <p:nvCxnSpPr>
          <p:cNvPr id="31" name="Rechte verbindingslijn met pijl 30"/>
          <p:cNvCxnSpPr>
            <a:stCxn id="25" idx="2"/>
            <a:endCxn id="23" idx="0"/>
          </p:cNvCxnSpPr>
          <p:nvPr/>
        </p:nvCxnSpPr>
        <p:spPr>
          <a:xfrm>
            <a:off x="4565712" y="4941168"/>
            <a:ext cx="6288" cy="360040"/>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sp>
        <p:nvSpPr>
          <p:cNvPr id="32" name="Tekstvak 31"/>
          <p:cNvSpPr txBox="1"/>
          <p:nvPr/>
        </p:nvSpPr>
        <p:spPr>
          <a:xfrm>
            <a:off x="3491880" y="4221088"/>
            <a:ext cx="2160240" cy="369332"/>
          </a:xfrm>
          <a:prstGeom prst="rect">
            <a:avLst/>
          </a:prstGeom>
          <a:noFill/>
        </p:spPr>
        <p:txBody>
          <a:bodyPr wrap="square" rtlCol="0">
            <a:spAutoFit/>
          </a:bodyPr>
          <a:lstStyle/>
          <a:p>
            <a:pPr algn="ctr"/>
            <a:r>
              <a:rPr lang="nl-NL" dirty="0" smtClean="0">
                <a:solidFill>
                  <a:prstClr val="white"/>
                </a:solidFill>
                <a:latin typeface="Calibri"/>
              </a:rPr>
              <a:t>Woningen</a:t>
            </a:r>
            <a:endParaRPr lang="nl-NL" dirty="0">
              <a:solidFill>
                <a:prstClr val="white"/>
              </a:solidFill>
              <a:latin typeface="Calibri"/>
            </a:endParaRPr>
          </a:p>
        </p:txBody>
      </p:sp>
      <p:sp>
        <p:nvSpPr>
          <p:cNvPr id="33" name="Tekstvak 32"/>
          <p:cNvSpPr txBox="1"/>
          <p:nvPr/>
        </p:nvSpPr>
        <p:spPr>
          <a:xfrm>
            <a:off x="6948264" y="4222847"/>
            <a:ext cx="1331640" cy="646331"/>
          </a:xfrm>
          <a:prstGeom prst="rect">
            <a:avLst/>
          </a:prstGeom>
          <a:noFill/>
        </p:spPr>
        <p:txBody>
          <a:bodyPr wrap="square" rtlCol="0">
            <a:spAutoFit/>
          </a:bodyPr>
          <a:lstStyle/>
          <a:p>
            <a:r>
              <a:rPr lang="nl-NL" dirty="0" smtClean="0">
                <a:solidFill>
                  <a:prstClr val="white"/>
                </a:solidFill>
                <a:latin typeface="Calibri"/>
              </a:rPr>
              <a:t>Reparatie</a:t>
            </a:r>
          </a:p>
          <a:p>
            <a:r>
              <a:rPr lang="nl-NL" dirty="0">
                <a:solidFill>
                  <a:prstClr val="white"/>
                </a:solidFill>
                <a:latin typeface="Calibri"/>
              </a:rPr>
              <a:t>O</a:t>
            </a:r>
            <a:r>
              <a:rPr lang="nl-NL" dirty="0" smtClean="0">
                <a:solidFill>
                  <a:prstClr val="white"/>
                </a:solidFill>
                <a:latin typeface="Calibri"/>
              </a:rPr>
              <a:t>nderhoud</a:t>
            </a:r>
            <a:endParaRPr lang="nl-NL" dirty="0">
              <a:solidFill>
                <a:prstClr val="white"/>
              </a:solidFill>
              <a:latin typeface="Calibri"/>
            </a:endParaRPr>
          </a:p>
        </p:txBody>
      </p:sp>
      <p:sp>
        <p:nvSpPr>
          <p:cNvPr id="34" name="Tekstvak 33"/>
          <p:cNvSpPr txBox="1"/>
          <p:nvPr/>
        </p:nvSpPr>
        <p:spPr>
          <a:xfrm>
            <a:off x="1043608" y="4077090"/>
            <a:ext cx="2160240" cy="646331"/>
          </a:xfrm>
          <a:prstGeom prst="rect">
            <a:avLst/>
          </a:prstGeom>
          <a:noFill/>
        </p:spPr>
        <p:txBody>
          <a:bodyPr wrap="square" rtlCol="0">
            <a:spAutoFit/>
          </a:bodyPr>
          <a:lstStyle/>
          <a:p>
            <a:r>
              <a:rPr lang="nl-NL" strike="sngStrike" dirty="0" smtClean="0">
                <a:solidFill>
                  <a:prstClr val="white"/>
                </a:solidFill>
                <a:latin typeface="Calibri"/>
              </a:rPr>
              <a:t>Product</a:t>
            </a:r>
          </a:p>
          <a:p>
            <a:r>
              <a:rPr lang="nl-NL" strike="sngStrike" dirty="0" smtClean="0">
                <a:solidFill>
                  <a:prstClr val="white"/>
                </a:solidFill>
                <a:latin typeface="Calibri"/>
              </a:rPr>
              <a:t>Marketing</a:t>
            </a:r>
            <a:endParaRPr lang="nl-NL" strike="sngStrike" dirty="0">
              <a:solidFill>
                <a:prstClr val="white"/>
              </a:solidFill>
              <a:latin typeface="Calibri"/>
            </a:endParaRPr>
          </a:p>
        </p:txBody>
      </p:sp>
      <p:cxnSp>
        <p:nvCxnSpPr>
          <p:cNvPr id="28" name="Rechte verbindingslijn met pijl 27"/>
          <p:cNvCxnSpPr>
            <a:endCxn id="25" idx="0"/>
          </p:cNvCxnSpPr>
          <p:nvPr/>
        </p:nvCxnSpPr>
        <p:spPr>
          <a:xfrm flipH="1">
            <a:off x="4565712" y="3429000"/>
            <a:ext cx="6288" cy="432048"/>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cxnSp>
        <p:nvCxnSpPr>
          <p:cNvPr id="36" name="Rechte verbindingslijn met pijl 35"/>
          <p:cNvCxnSpPr/>
          <p:nvPr/>
        </p:nvCxnSpPr>
        <p:spPr>
          <a:xfrm flipH="1">
            <a:off x="7734064" y="3429000"/>
            <a:ext cx="6288" cy="432048"/>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pic>
        <p:nvPicPr>
          <p:cNvPr id="38" name="Afbeelding 37"/>
          <p:cNvPicPr>
            <a:picLocks noChangeAspect="1"/>
          </p:cNvPicPr>
          <p:nvPr/>
        </p:nvPicPr>
        <p:blipFill>
          <a:blip r:embed="rId2"/>
          <a:stretch>
            <a:fillRect/>
          </a:stretch>
        </p:blipFill>
        <p:spPr>
          <a:xfrm>
            <a:off x="6433511" y="980728"/>
            <a:ext cx="1204160" cy="576064"/>
          </a:xfrm>
          <a:prstGeom prst="rect">
            <a:avLst/>
          </a:prstGeom>
        </p:spPr>
      </p:pic>
      <p:pic>
        <p:nvPicPr>
          <p:cNvPr id="39" name="Afbeelding 38"/>
          <p:cNvPicPr>
            <a:picLocks noChangeAspect="1"/>
          </p:cNvPicPr>
          <p:nvPr/>
        </p:nvPicPr>
        <p:blipFill>
          <a:blip r:embed="rId3"/>
          <a:stretch>
            <a:fillRect/>
          </a:stretch>
        </p:blipFill>
        <p:spPr>
          <a:xfrm>
            <a:off x="6876263" y="476672"/>
            <a:ext cx="1149333" cy="329952"/>
          </a:xfrm>
          <a:prstGeom prst="rect">
            <a:avLst/>
          </a:prstGeom>
        </p:spPr>
      </p:pic>
      <p:pic>
        <p:nvPicPr>
          <p:cNvPr id="40" name="Afbeelding 39"/>
          <p:cNvPicPr>
            <a:picLocks noChangeAspect="1"/>
          </p:cNvPicPr>
          <p:nvPr/>
        </p:nvPicPr>
        <p:blipFill>
          <a:blip r:embed="rId4"/>
          <a:stretch>
            <a:fillRect/>
          </a:stretch>
        </p:blipFill>
        <p:spPr>
          <a:xfrm>
            <a:off x="6372200" y="1916832"/>
            <a:ext cx="1416054" cy="352440"/>
          </a:xfrm>
          <a:prstGeom prst="rect">
            <a:avLst/>
          </a:prstGeom>
        </p:spPr>
      </p:pic>
      <p:pic>
        <p:nvPicPr>
          <p:cNvPr id="41" name="Afbeelding 40"/>
          <p:cNvPicPr>
            <a:picLocks noChangeAspect="1"/>
          </p:cNvPicPr>
          <p:nvPr/>
        </p:nvPicPr>
        <p:blipFill>
          <a:blip r:embed="rId5"/>
          <a:stretch>
            <a:fillRect/>
          </a:stretch>
        </p:blipFill>
        <p:spPr>
          <a:xfrm>
            <a:off x="8017687" y="764704"/>
            <a:ext cx="593824" cy="593824"/>
          </a:xfrm>
          <a:prstGeom prst="rect">
            <a:avLst/>
          </a:prstGeom>
        </p:spPr>
      </p:pic>
      <p:pic>
        <p:nvPicPr>
          <p:cNvPr id="42" name="Afbeelding 41"/>
          <p:cNvPicPr>
            <a:picLocks noChangeAspect="1"/>
          </p:cNvPicPr>
          <p:nvPr/>
        </p:nvPicPr>
        <p:blipFill>
          <a:blip r:embed="rId6"/>
          <a:stretch>
            <a:fillRect/>
          </a:stretch>
        </p:blipFill>
        <p:spPr>
          <a:xfrm>
            <a:off x="7668344" y="2708938"/>
            <a:ext cx="915630" cy="266967"/>
          </a:xfrm>
          <a:prstGeom prst="rect">
            <a:avLst/>
          </a:prstGeom>
        </p:spPr>
      </p:pic>
      <p:pic>
        <p:nvPicPr>
          <p:cNvPr id="44" name="Afbeelding 43"/>
          <p:cNvPicPr>
            <a:picLocks noChangeAspect="1"/>
          </p:cNvPicPr>
          <p:nvPr/>
        </p:nvPicPr>
        <p:blipFill>
          <a:blip r:embed="rId7"/>
          <a:stretch>
            <a:fillRect/>
          </a:stretch>
        </p:blipFill>
        <p:spPr>
          <a:xfrm>
            <a:off x="7757201" y="1628816"/>
            <a:ext cx="1354916" cy="355743"/>
          </a:xfrm>
          <a:prstGeom prst="rect">
            <a:avLst/>
          </a:prstGeom>
        </p:spPr>
      </p:pic>
      <p:pic>
        <p:nvPicPr>
          <p:cNvPr id="45" name="Afbeelding 44"/>
          <p:cNvPicPr>
            <a:picLocks noChangeAspect="1"/>
          </p:cNvPicPr>
          <p:nvPr/>
        </p:nvPicPr>
        <p:blipFill>
          <a:blip r:embed="rId8"/>
          <a:stretch>
            <a:fillRect/>
          </a:stretch>
        </p:blipFill>
        <p:spPr>
          <a:xfrm>
            <a:off x="7884393" y="2132857"/>
            <a:ext cx="1100693" cy="351227"/>
          </a:xfrm>
          <a:prstGeom prst="rect">
            <a:avLst/>
          </a:prstGeom>
        </p:spPr>
      </p:pic>
      <p:pic>
        <p:nvPicPr>
          <p:cNvPr id="46" name="Afbeelding 45"/>
          <p:cNvPicPr>
            <a:picLocks noChangeAspect="1"/>
          </p:cNvPicPr>
          <p:nvPr/>
        </p:nvPicPr>
        <p:blipFill>
          <a:blip r:embed="rId9"/>
          <a:stretch>
            <a:fillRect/>
          </a:stretch>
        </p:blipFill>
        <p:spPr>
          <a:xfrm>
            <a:off x="6372225" y="2420906"/>
            <a:ext cx="870339" cy="326377"/>
          </a:xfrm>
          <a:prstGeom prst="rect">
            <a:avLst/>
          </a:prstGeom>
        </p:spPr>
      </p:pic>
      <p:sp>
        <p:nvSpPr>
          <p:cNvPr id="48" name="Tekstvak 47"/>
          <p:cNvSpPr txBox="1"/>
          <p:nvPr/>
        </p:nvSpPr>
        <p:spPr>
          <a:xfrm>
            <a:off x="6948264" y="3995772"/>
            <a:ext cx="1331640" cy="369332"/>
          </a:xfrm>
          <a:prstGeom prst="rect">
            <a:avLst/>
          </a:prstGeom>
          <a:noFill/>
        </p:spPr>
        <p:txBody>
          <a:bodyPr wrap="square" rtlCol="0">
            <a:spAutoFit/>
          </a:bodyPr>
          <a:lstStyle/>
          <a:p>
            <a:r>
              <a:rPr lang="nl-NL" strike="sngStrike" dirty="0">
                <a:solidFill>
                  <a:prstClr val="white"/>
                </a:solidFill>
                <a:latin typeface="Calibri"/>
              </a:rPr>
              <a:t>V</a:t>
            </a:r>
            <a:r>
              <a:rPr lang="nl-NL" strike="sngStrike" dirty="0" smtClean="0">
                <a:solidFill>
                  <a:prstClr val="white"/>
                </a:solidFill>
                <a:latin typeface="Calibri"/>
              </a:rPr>
              <a:t>erkoop</a:t>
            </a:r>
            <a:endParaRPr lang="nl-NL" strike="sngStrike" dirty="0">
              <a:solidFill>
                <a:prstClr val="white"/>
              </a:solidFill>
              <a:latin typeface="Calibri"/>
            </a:endParaRPr>
          </a:p>
        </p:txBody>
      </p:sp>
      <p:sp>
        <p:nvSpPr>
          <p:cNvPr id="29" name="Tekstvak 20"/>
          <p:cNvSpPr txBox="1"/>
          <p:nvPr/>
        </p:nvSpPr>
        <p:spPr>
          <a:xfrm>
            <a:off x="3419872" y="2780928"/>
            <a:ext cx="2448272" cy="369332"/>
          </a:xfrm>
          <a:prstGeom prst="rect">
            <a:avLst/>
          </a:prstGeom>
          <a:noFill/>
        </p:spPr>
        <p:txBody>
          <a:bodyPr wrap="square" rtlCol="0">
            <a:spAutoFit/>
          </a:bodyPr>
          <a:lstStyle/>
          <a:p>
            <a:r>
              <a:rPr lang="nl-NL" dirty="0" smtClean="0">
                <a:solidFill>
                  <a:prstClr val="white"/>
                </a:solidFill>
                <a:latin typeface="Calibri"/>
              </a:rPr>
              <a:t>LEASEMAATSCHAPPIJ</a:t>
            </a:r>
            <a:endParaRPr lang="nl-NL" dirty="0">
              <a:solidFill>
                <a:prstClr val="white"/>
              </a:solidFill>
              <a:latin typeface="Calibri"/>
            </a:endParaRPr>
          </a:p>
        </p:txBody>
      </p:sp>
      <p:pic>
        <p:nvPicPr>
          <p:cNvPr id="30" name="Afbeelding 24"/>
          <p:cNvPicPr>
            <a:picLocks noChangeAspect="1"/>
          </p:cNvPicPr>
          <p:nvPr/>
        </p:nvPicPr>
        <p:blipFill>
          <a:blip r:embed="rId10"/>
          <a:stretch>
            <a:fillRect/>
          </a:stretch>
        </p:blipFill>
        <p:spPr>
          <a:xfrm>
            <a:off x="3275858" y="908720"/>
            <a:ext cx="1368152" cy="358400"/>
          </a:xfrm>
          <a:prstGeom prst="rect">
            <a:avLst/>
          </a:prstGeom>
        </p:spPr>
      </p:pic>
      <p:pic>
        <p:nvPicPr>
          <p:cNvPr id="35" name="Afbeelding 25"/>
          <p:cNvPicPr>
            <a:picLocks noChangeAspect="1"/>
          </p:cNvPicPr>
          <p:nvPr/>
        </p:nvPicPr>
        <p:blipFill>
          <a:blip r:embed="rId11"/>
          <a:stretch>
            <a:fillRect/>
          </a:stretch>
        </p:blipFill>
        <p:spPr>
          <a:xfrm>
            <a:off x="4716016" y="1412779"/>
            <a:ext cx="997954" cy="600844"/>
          </a:xfrm>
          <a:prstGeom prst="rect">
            <a:avLst/>
          </a:prstGeom>
        </p:spPr>
      </p:pic>
      <p:pic>
        <p:nvPicPr>
          <p:cNvPr id="37" name="Afbeelding 27"/>
          <p:cNvPicPr>
            <a:picLocks noChangeAspect="1"/>
          </p:cNvPicPr>
          <p:nvPr/>
        </p:nvPicPr>
        <p:blipFill>
          <a:blip r:embed="rId12"/>
          <a:stretch>
            <a:fillRect/>
          </a:stretch>
        </p:blipFill>
        <p:spPr>
          <a:xfrm>
            <a:off x="3491880" y="1772816"/>
            <a:ext cx="791860" cy="207392"/>
          </a:xfrm>
          <a:prstGeom prst="rect">
            <a:avLst/>
          </a:prstGeom>
        </p:spPr>
      </p:pic>
      <p:pic>
        <p:nvPicPr>
          <p:cNvPr id="47" name="Afbeelding 29"/>
          <p:cNvPicPr>
            <a:picLocks noChangeAspect="1"/>
          </p:cNvPicPr>
          <p:nvPr/>
        </p:nvPicPr>
        <p:blipFill>
          <a:blip r:embed="rId13"/>
          <a:stretch>
            <a:fillRect/>
          </a:stretch>
        </p:blipFill>
        <p:spPr>
          <a:xfrm>
            <a:off x="3995936" y="2276875"/>
            <a:ext cx="984558" cy="372244"/>
          </a:xfrm>
          <a:prstGeom prst="rect">
            <a:avLst/>
          </a:prstGeom>
        </p:spPr>
      </p:pic>
      <p:sp>
        <p:nvSpPr>
          <p:cNvPr id="49" name="Afgeronde rechthoek 17"/>
          <p:cNvSpPr/>
          <p:nvPr/>
        </p:nvSpPr>
        <p:spPr>
          <a:xfrm>
            <a:off x="3131841" y="404664"/>
            <a:ext cx="2880320" cy="3024336"/>
          </a:xfrm>
          <a:prstGeom prst="roundRect">
            <a:avLst/>
          </a:prstGeom>
          <a:gradFill flip="none" rotWithShape="1">
            <a:gsLst>
              <a:gs pos="0">
                <a:schemeClr val="accent1">
                  <a:shade val="51000"/>
                  <a:satMod val="130000"/>
                  <a:alpha val="22000"/>
                </a:schemeClr>
              </a:gs>
              <a:gs pos="80000">
                <a:schemeClr val="accent1">
                  <a:shade val="93000"/>
                  <a:satMod val="130000"/>
                  <a:alpha val="22000"/>
                </a:schemeClr>
              </a:gs>
              <a:gs pos="100000">
                <a:schemeClr val="accent1">
                  <a:shade val="94000"/>
                  <a:satMod val="135000"/>
                  <a:alpha val="22000"/>
                </a:schemeClr>
              </a:gs>
            </a:gsLst>
            <a:lin ang="162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a:solidFill>
                <a:prstClr val="white"/>
              </a:solidFill>
              <a:latin typeface="Calibri"/>
            </a:endParaRPr>
          </a:p>
        </p:txBody>
      </p:sp>
      <p:sp>
        <p:nvSpPr>
          <p:cNvPr id="43" name="Afgeronde rechthoek 42"/>
          <p:cNvSpPr/>
          <p:nvPr/>
        </p:nvSpPr>
        <p:spPr>
          <a:xfrm>
            <a:off x="6262689" y="404664"/>
            <a:ext cx="2880320" cy="3024336"/>
          </a:xfrm>
          <a:prstGeom prst="roundRect">
            <a:avLst/>
          </a:prstGeom>
          <a:gradFill flip="none" rotWithShape="1">
            <a:gsLst>
              <a:gs pos="0">
                <a:schemeClr val="accent1">
                  <a:shade val="51000"/>
                  <a:satMod val="130000"/>
                  <a:alpha val="22000"/>
                </a:schemeClr>
              </a:gs>
              <a:gs pos="80000">
                <a:schemeClr val="accent1">
                  <a:shade val="93000"/>
                  <a:satMod val="130000"/>
                  <a:alpha val="22000"/>
                </a:schemeClr>
              </a:gs>
              <a:gs pos="100000">
                <a:schemeClr val="accent1">
                  <a:shade val="94000"/>
                  <a:satMod val="135000"/>
                  <a:alpha val="22000"/>
                </a:schemeClr>
              </a:gs>
            </a:gsLst>
            <a:lin ang="162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a:solidFill>
                <a:prstClr val="white"/>
              </a:solidFill>
              <a:latin typeface="Calibri"/>
            </a:endParaRPr>
          </a:p>
        </p:txBody>
      </p:sp>
    </p:spTree>
    <p:extLst>
      <p:ext uri="{BB962C8B-B14F-4D97-AF65-F5344CB8AC3E}">
        <p14:creationId xmlns:p14="http://schemas.microsoft.com/office/powerpoint/2010/main" val="4212445756"/>
      </p:ext>
    </p:extLst>
  </p:cSld>
  <p:clrMapOvr>
    <a:masterClrMapping/>
  </p:clrMapOvr>
  <mc:AlternateContent xmlns:mc="http://schemas.openxmlformats.org/markup-compatibility/2006" xmlns:p14="http://schemas.microsoft.com/office/powerpoint/2010/main">
    <mc:Choice Requires="p14">
      <p:transition spd="slow" p14:dur="2000"/>
    </mc:Choice>
    <mc:Fallback xmlns="" xmlns:mv="urn:schemas-microsoft-com:mac:vml">
      <p:transitio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20" grpId="0"/>
      <p:bldP spid="34" grpId="0"/>
      <p:bldP spid="48"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66160" y="270000"/>
            <a:ext cx="8229600" cy="1143000"/>
          </a:xfrm>
        </p:spPr>
        <p:txBody>
          <a:bodyPr rtlCol="0">
            <a:normAutofit/>
          </a:bodyPr>
          <a:lstStyle/>
          <a:p>
            <a:pPr algn="l" fontAlgn="auto">
              <a:spcAft>
                <a:spcPts val="0"/>
              </a:spcAft>
              <a:defRPr/>
            </a:pPr>
            <a:r>
              <a:rPr lang="nl-NL" b="1" dirty="0" smtClean="0">
                <a:ea typeface="+mj-ea"/>
              </a:rPr>
              <a:t>DRIE UITGANGSPUNTEN</a:t>
            </a:r>
            <a:endParaRPr lang="nl-NL" sz="3600" b="1" dirty="0" smtClean="0">
              <a:solidFill>
                <a:srgbClr val="960051"/>
              </a:solidFill>
              <a:latin typeface="Museo Slab 500"/>
              <a:ea typeface="+mj-ea"/>
              <a:cs typeface="Museo Slab 500"/>
            </a:endParaRPr>
          </a:p>
        </p:txBody>
      </p:sp>
      <p:sp>
        <p:nvSpPr>
          <p:cNvPr id="3" name="Tijdelijke aanduiding voor inhoud 2"/>
          <p:cNvSpPr>
            <a:spLocks noGrp="1"/>
          </p:cNvSpPr>
          <p:nvPr>
            <p:ph idx="1"/>
          </p:nvPr>
        </p:nvSpPr>
        <p:spPr>
          <a:xfrm>
            <a:off x="208162" y="1301106"/>
            <a:ext cx="8189908" cy="4525963"/>
          </a:xfrm>
        </p:spPr>
        <p:txBody>
          <a:bodyPr rtlCol="0">
            <a:normAutofit/>
          </a:bodyPr>
          <a:lstStyle/>
          <a:p>
            <a:pPr fontAlgn="auto">
              <a:spcAft>
                <a:spcPts val="0"/>
              </a:spcAft>
              <a:buFont typeface="Arial"/>
              <a:buChar char="•"/>
              <a:defRPr/>
            </a:pPr>
            <a:endParaRPr lang="nl-NL" sz="2400" dirty="0" smtClean="0">
              <a:solidFill>
                <a:schemeClr val="tx1">
                  <a:lumMod val="75000"/>
                  <a:lumOff val="25000"/>
                </a:schemeClr>
              </a:solidFill>
              <a:latin typeface="Museo Slab 500"/>
              <a:ea typeface="+mn-ea"/>
              <a:cs typeface="Museo Slab 500"/>
            </a:endParaRPr>
          </a:p>
          <a:p>
            <a:pPr marL="0" indent="0" fontAlgn="auto">
              <a:spcAft>
                <a:spcPts val="0"/>
              </a:spcAft>
              <a:buNone/>
              <a:defRPr/>
            </a:pPr>
            <a:r>
              <a:rPr lang="nl-NL" b="1" dirty="0" smtClean="0">
                <a:solidFill>
                  <a:srgbClr val="2E1A47"/>
                </a:solidFill>
                <a:latin typeface="Arial Black"/>
                <a:ea typeface="+mn-ea"/>
                <a:cs typeface="Arial Black"/>
              </a:rPr>
              <a:t>BUSINESS CASE IS SLUITEND</a:t>
            </a:r>
          </a:p>
          <a:p>
            <a:pPr marL="0" indent="0" fontAlgn="auto">
              <a:spcAft>
                <a:spcPts val="0"/>
              </a:spcAft>
              <a:buNone/>
              <a:defRPr/>
            </a:pPr>
            <a:endParaRPr lang="nl-NL" b="1" dirty="0" smtClean="0">
              <a:solidFill>
                <a:srgbClr val="2E1A47"/>
              </a:solidFill>
              <a:latin typeface="Arial Black"/>
              <a:ea typeface="+mn-ea"/>
              <a:cs typeface="Arial Black"/>
            </a:endParaRPr>
          </a:p>
          <a:p>
            <a:pPr marL="0" indent="0" fontAlgn="auto">
              <a:spcAft>
                <a:spcPts val="0"/>
              </a:spcAft>
              <a:buNone/>
              <a:defRPr/>
            </a:pPr>
            <a:endParaRPr lang="nl-NL" b="1" dirty="0">
              <a:solidFill>
                <a:srgbClr val="2E1A47"/>
              </a:solidFill>
              <a:latin typeface="Arial Black"/>
              <a:ea typeface="+mn-ea"/>
              <a:cs typeface="Arial Black"/>
            </a:endParaRPr>
          </a:p>
          <a:p>
            <a:pPr marL="0" indent="0" fontAlgn="auto">
              <a:spcAft>
                <a:spcPts val="0"/>
              </a:spcAft>
              <a:buNone/>
              <a:defRPr/>
            </a:pPr>
            <a:r>
              <a:rPr lang="nl-NL" b="1" dirty="0" smtClean="0">
                <a:solidFill>
                  <a:srgbClr val="2E1A47"/>
                </a:solidFill>
                <a:latin typeface="Arial Black"/>
                <a:ea typeface="+mn-ea"/>
                <a:cs typeface="Arial Black"/>
              </a:rPr>
              <a:t>GEGARANDEERD NUL OP DE METER </a:t>
            </a:r>
          </a:p>
          <a:p>
            <a:pPr marL="0" indent="0" fontAlgn="auto">
              <a:spcAft>
                <a:spcPts val="0"/>
              </a:spcAft>
              <a:buNone/>
              <a:defRPr/>
            </a:pPr>
            <a:endParaRPr lang="nl-NL" b="1" dirty="0" smtClean="0">
              <a:solidFill>
                <a:srgbClr val="2E1A47"/>
              </a:solidFill>
              <a:latin typeface="Arial Black"/>
              <a:ea typeface="+mn-ea"/>
              <a:cs typeface="Arial Black"/>
            </a:endParaRPr>
          </a:p>
          <a:p>
            <a:pPr marL="0" indent="0" fontAlgn="auto">
              <a:spcAft>
                <a:spcPts val="0"/>
              </a:spcAft>
              <a:buNone/>
              <a:defRPr/>
            </a:pPr>
            <a:endParaRPr lang="nl-NL" b="1" dirty="0">
              <a:solidFill>
                <a:srgbClr val="2E1A47"/>
              </a:solidFill>
              <a:latin typeface="Arial Black"/>
              <a:ea typeface="+mn-ea"/>
              <a:cs typeface="Arial Black"/>
            </a:endParaRPr>
          </a:p>
          <a:p>
            <a:pPr marL="0" indent="0" fontAlgn="auto">
              <a:spcAft>
                <a:spcPts val="0"/>
              </a:spcAft>
              <a:buNone/>
              <a:defRPr/>
            </a:pPr>
            <a:r>
              <a:rPr lang="nl-NL" b="1" dirty="0" smtClean="0">
                <a:solidFill>
                  <a:srgbClr val="2E1A47"/>
                </a:solidFill>
                <a:latin typeface="Arial Black"/>
                <a:ea typeface="+mn-ea"/>
                <a:cs typeface="Arial Black"/>
              </a:rPr>
              <a:t>TEVREDEN BEWONERS</a:t>
            </a:r>
          </a:p>
          <a:p>
            <a:pPr marL="0" indent="0" fontAlgn="auto">
              <a:spcAft>
                <a:spcPts val="0"/>
              </a:spcAft>
              <a:buNone/>
              <a:defRPr/>
            </a:pPr>
            <a:endParaRPr lang="nl-NL" dirty="0">
              <a:solidFill>
                <a:srgbClr val="2E1A47"/>
              </a:solidFill>
              <a:ea typeface="+mn-ea"/>
            </a:endParaRPr>
          </a:p>
          <a:p>
            <a:pPr marL="0" indent="0" fontAlgn="auto">
              <a:spcAft>
                <a:spcPts val="0"/>
              </a:spcAft>
              <a:buNone/>
              <a:defRPr/>
            </a:pPr>
            <a:endParaRPr lang="nl-NL" dirty="0" smtClean="0">
              <a:solidFill>
                <a:srgbClr val="2E1A47"/>
              </a:solidFill>
              <a:ea typeface="+mn-ea"/>
            </a:endParaRPr>
          </a:p>
          <a:p>
            <a:pPr marL="0" indent="0" fontAlgn="auto">
              <a:spcAft>
                <a:spcPts val="0"/>
              </a:spcAft>
              <a:buNone/>
              <a:defRPr/>
            </a:pPr>
            <a:endParaRPr lang="nl-NL" sz="2400" dirty="0" smtClean="0">
              <a:solidFill>
                <a:srgbClr val="2E1A47"/>
              </a:solidFill>
              <a:ea typeface="+mn-ea"/>
            </a:endParaRPr>
          </a:p>
        </p:txBody>
      </p:sp>
      <p:pic>
        <p:nvPicPr>
          <p:cNvPr id="5" name="Afbeelding 4" descr="businesscase.eps"/>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00188" y="1221738"/>
            <a:ext cx="1180447" cy="1002771"/>
          </a:xfrm>
          <a:prstGeom prst="rect">
            <a:avLst/>
          </a:prstGeom>
        </p:spPr>
      </p:pic>
      <p:pic>
        <p:nvPicPr>
          <p:cNvPr id="6" name="Afbeelding 5" descr="energiemeter = 0.ep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23041" y="2499352"/>
            <a:ext cx="1350058" cy="1350058"/>
          </a:xfrm>
          <a:prstGeom prst="rect">
            <a:avLst/>
          </a:prstGeom>
        </p:spPr>
      </p:pic>
      <p:pic>
        <p:nvPicPr>
          <p:cNvPr id="7" name="Afbeelding 6" descr="bewoners.ep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32528" y="4008106"/>
            <a:ext cx="1384510" cy="1384510"/>
          </a:xfrm>
          <a:prstGeom prst="rect">
            <a:avLst/>
          </a:prstGeom>
        </p:spPr>
      </p:pic>
    </p:spTree>
    <p:extLst>
      <p:ext uri="{BB962C8B-B14F-4D97-AF65-F5344CB8AC3E}">
        <p14:creationId xmlns:p14="http://schemas.microsoft.com/office/powerpoint/2010/main" val="2552702960"/>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1282806748"/>
              </p:ext>
            </p:extLst>
          </p:nvPr>
        </p:nvGraphicFramePr>
        <p:xfrm>
          <a:off x="-540568" y="-459432"/>
          <a:ext cx="9756576" cy="731743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289458720"/>
      </p:ext>
    </p:extLst>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nl-NL"/>
          </a:p>
        </p:txBody>
      </p:sp>
      <p:sp>
        <p:nvSpPr>
          <p:cNvPr id="3" name="Tijdelijke aanduiding voor inhoud 2"/>
          <p:cNvSpPr>
            <a:spLocks noGrp="1"/>
          </p:cNvSpPr>
          <p:nvPr>
            <p:ph idx="1"/>
          </p:nvPr>
        </p:nvSpPr>
        <p:spPr/>
        <p:txBody>
          <a:bodyPr/>
          <a:lstStyle/>
          <a:p>
            <a:endParaRPr lang="nl-NL"/>
          </a:p>
        </p:txBody>
      </p:sp>
      <p:sp>
        <p:nvSpPr>
          <p:cNvPr id="4" name="Tijdelijke aanduiding voor dianummer 3"/>
          <p:cNvSpPr>
            <a:spLocks noGrp="1"/>
          </p:cNvSpPr>
          <p:nvPr>
            <p:ph type="sldNum" sz="quarter" idx="12"/>
          </p:nvPr>
        </p:nvSpPr>
        <p:spPr/>
        <p:txBody>
          <a:bodyPr/>
          <a:lstStyle/>
          <a:p>
            <a:fld id="{D23EFAC5-2E21-1340-914C-E32F7643163A}" type="slidenum">
              <a:rPr lang="nl-NL" smtClean="0"/>
              <a:pPr/>
              <a:t>38</a:t>
            </a:fld>
            <a:endParaRPr lang="nl-NL"/>
          </a:p>
        </p:txBody>
      </p:sp>
      <p:pic>
        <p:nvPicPr>
          <p:cNvPr id="5" name="Afbeelding 4" descr="foto[2].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38476211"/>
      </p:ext>
    </p:extLst>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fbeelding 1" descr="11419839824_c677e30691_b.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5292080" cy="3529776"/>
          </a:xfrm>
          <a:prstGeom prst="rect">
            <a:avLst/>
          </a:prstGeom>
        </p:spPr>
      </p:pic>
      <p:pic>
        <p:nvPicPr>
          <p:cNvPr id="7" name="Afbeelding 6" descr="11419846866_abffcbd255_b.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83969" y="3596056"/>
            <a:ext cx="4860032" cy="3241604"/>
          </a:xfrm>
          <a:prstGeom prst="rect">
            <a:avLst/>
          </a:prstGeom>
        </p:spPr>
      </p:pic>
    </p:spTree>
    <p:extLst>
      <p:ext uri="{BB962C8B-B14F-4D97-AF65-F5344CB8AC3E}">
        <p14:creationId xmlns:p14="http://schemas.microsoft.com/office/powerpoint/2010/main" val="2401034679"/>
      </p:ext>
    </p:extLst>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fbeelding 1" descr="Schermafbeelding 2014-02-25 om 15.45.54.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71800" y="260648"/>
            <a:ext cx="1976483" cy="2659176"/>
          </a:xfrm>
          <a:prstGeom prst="rect">
            <a:avLst/>
          </a:prstGeom>
        </p:spPr>
      </p:pic>
      <p:pic>
        <p:nvPicPr>
          <p:cNvPr id="3" name="Afbeelding 2" descr="Schermafbeelding 2014-02-25 om 15.43.11.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39552" y="260648"/>
            <a:ext cx="1919945" cy="2569773"/>
          </a:xfrm>
          <a:prstGeom prst="rect">
            <a:avLst/>
          </a:prstGeom>
        </p:spPr>
      </p:pic>
      <p:pic>
        <p:nvPicPr>
          <p:cNvPr id="4" name="Afbeelding 3" descr="Schermafbeelding 2014-02-25 om 15.43.40.pn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004048" y="260648"/>
            <a:ext cx="3528392" cy="2673799"/>
          </a:xfrm>
          <a:prstGeom prst="rect">
            <a:avLst/>
          </a:prstGeom>
        </p:spPr>
      </p:pic>
      <p:pic>
        <p:nvPicPr>
          <p:cNvPr id="5" name="Afbeelding 4" descr="Schermafbeelding 2014-02-25 om 15.44.38.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39551" y="3284984"/>
            <a:ext cx="5256252" cy="3240360"/>
          </a:xfrm>
          <a:prstGeom prst="rect">
            <a:avLst/>
          </a:prstGeom>
        </p:spPr>
      </p:pic>
      <p:pic>
        <p:nvPicPr>
          <p:cNvPr id="6" name="Afbeelding 5" descr="Schermafbeelding 2014-02-25 om 15.45.24.png"/>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084168" y="3284984"/>
            <a:ext cx="2411760" cy="3248172"/>
          </a:xfrm>
          <a:prstGeom prst="rect">
            <a:avLst/>
          </a:prstGeom>
        </p:spPr>
      </p:pic>
    </p:spTree>
    <p:extLst>
      <p:ext uri="{BB962C8B-B14F-4D97-AF65-F5344CB8AC3E}">
        <p14:creationId xmlns:p14="http://schemas.microsoft.com/office/powerpoint/2010/main" val="1068438638"/>
      </p:ext>
    </p:extLst>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fbeelding 1" descr="PrototypeII.jpe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50086" y="0"/>
            <a:ext cx="3866029" cy="6858000"/>
          </a:xfrm>
          <a:prstGeom prst="rect">
            <a:avLst/>
          </a:prstGeom>
        </p:spPr>
      </p:pic>
    </p:spTree>
    <p:extLst>
      <p:ext uri="{BB962C8B-B14F-4D97-AF65-F5344CB8AC3E}">
        <p14:creationId xmlns:p14="http://schemas.microsoft.com/office/powerpoint/2010/main" val="65050038"/>
      </p:ext>
    </p:extLst>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fbeelding 1" descr="11800631916_fa12c3f552_b.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5148527" cy="3428999"/>
          </a:xfrm>
          <a:prstGeom prst="rect">
            <a:avLst/>
          </a:prstGeom>
        </p:spPr>
      </p:pic>
      <p:pic>
        <p:nvPicPr>
          <p:cNvPr id="3" name="Afbeelding 2" descr="11799820955_da166ccd66_b.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11960" y="3520204"/>
            <a:ext cx="4932039" cy="3337796"/>
          </a:xfrm>
          <a:prstGeom prst="rect">
            <a:avLst/>
          </a:prstGeom>
        </p:spPr>
      </p:pic>
    </p:spTree>
    <p:extLst>
      <p:ext uri="{BB962C8B-B14F-4D97-AF65-F5344CB8AC3E}">
        <p14:creationId xmlns:p14="http://schemas.microsoft.com/office/powerpoint/2010/main" val="1273051867"/>
      </p:ext>
    </p:extLst>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descr="IMG_0337.JPG"/>
          <p:cNvPicPr>
            <a:picLocks noChangeAspect="1"/>
          </p:cNvPicPr>
          <p:nvPr/>
        </p:nvPicPr>
        <p:blipFill rotWithShape="1">
          <a:blip r:embed="rId3">
            <a:extLst>
              <a:ext uri="{28A0092B-C50C-407E-A947-70E740481C1C}">
                <a14:useLocalDpi xmlns:a14="http://schemas.microsoft.com/office/drawing/2010/main" val="0"/>
              </a:ext>
            </a:extLst>
          </a:blip>
          <a:srcRect t="8253" b="18272"/>
          <a:stretch/>
        </p:blipFill>
        <p:spPr>
          <a:xfrm>
            <a:off x="4355976" y="1772816"/>
            <a:ext cx="2666448" cy="2928725"/>
          </a:xfrm>
          <a:prstGeom prst="rect">
            <a:avLst/>
          </a:prstGeom>
        </p:spPr>
      </p:pic>
      <p:pic>
        <p:nvPicPr>
          <p:cNvPr id="4" name="Afbeelding 3" descr="WP_20140506_001.jp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908720"/>
            <a:ext cx="9144000" cy="5136444"/>
          </a:xfrm>
          <a:prstGeom prst="rect">
            <a:avLst/>
          </a:prstGeom>
        </p:spPr>
      </p:pic>
    </p:spTree>
    <p:extLst>
      <p:ext uri="{BB962C8B-B14F-4D97-AF65-F5344CB8AC3E}">
        <p14:creationId xmlns:p14="http://schemas.microsoft.com/office/powerpoint/2010/main" val="2970855659"/>
      </p:ext>
    </p:extLst>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fbeelding 1" descr="11854470526_74d946bf1f_b.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55976" y="3665953"/>
            <a:ext cx="4768180" cy="3180339"/>
          </a:xfrm>
          <a:prstGeom prst="rect">
            <a:avLst/>
          </a:prstGeom>
        </p:spPr>
      </p:pic>
      <p:pic>
        <p:nvPicPr>
          <p:cNvPr id="3" name="Afbeelding 2" descr="11854441076_aa4a8b5e0f_b.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
            <a:ext cx="5464865" cy="3645023"/>
          </a:xfrm>
          <a:prstGeom prst="rect">
            <a:avLst/>
          </a:prstGeom>
        </p:spPr>
      </p:pic>
    </p:spTree>
    <p:extLst>
      <p:ext uri="{BB962C8B-B14F-4D97-AF65-F5344CB8AC3E}">
        <p14:creationId xmlns:p14="http://schemas.microsoft.com/office/powerpoint/2010/main" val="3211312689"/>
      </p:ext>
    </p:extLst>
  </p:cSld>
  <p:clrMapOvr>
    <a:masterClrMapping/>
  </p:clrMapOvr>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p:cNvCxnSpPr/>
          <p:nvPr/>
        </p:nvCxnSpPr>
        <p:spPr>
          <a:xfrm flipH="1">
            <a:off x="1475656" y="1085702"/>
            <a:ext cx="7070" cy="4935586"/>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a:off x="1481138" y="6019700"/>
            <a:ext cx="6400800" cy="1588"/>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1328738" y="1687364"/>
            <a:ext cx="152400" cy="1588"/>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a:off x="1328738" y="3882878"/>
            <a:ext cx="152400" cy="1587"/>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a:off x="1328738" y="2911330"/>
            <a:ext cx="152400" cy="1587"/>
          </a:xfrm>
          <a:prstGeom prst="line">
            <a:avLst/>
          </a:prstGeom>
          <a:effectLst/>
        </p:spPr>
        <p:style>
          <a:lnRef idx="2">
            <a:schemeClr val="accent1"/>
          </a:lnRef>
          <a:fillRef idx="0">
            <a:schemeClr val="accent1"/>
          </a:fillRef>
          <a:effectRef idx="1">
            <a:schemeClr val="accent1"/>
          </a:effectRef>
          <a:fontRef idx="minor">
            <a:schemeClr val="tx1"/>
          </a:fontRef>
        </p:style>
      </p:cxnSp>
      <p:sp>
        <p:nvSpPr>
          <p:cNvPr id="171015" name="TextBox 12"/>
          <p:cNvSpPr txBox="1">
            <a:spLocks noChangeArrowheads="1"/>
          </p:cNvSpPr>
          <p:nvPr/>
        </p:nvSpPr>
        <p:spPr bwMode="auto">
          <a:xfrm>
            <a:off x="6804248" y="6021288"/>
            <a:ext cx="2053208" cy="5847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8" tIns="45710" rIns="91418" bIns="45710">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600" dirty="0" smtClean="0">
                <a:solidFill>
                  <a:prstClr val="black"/>
                </a:solidFill>
              </a:rPr>
              <a:t>TIJD </a:t>
            </a:r>
            <a:br>
              <a:rPr lang="en-US" sz="1600" dirty="0" smtClean="0">
                <a:solidFill>
                  <a:prstClr val="black"/>
                </a:solidFill>
              </a:rPr>
            </a:br>
            <a:r>
              <a:rPr lang="en-US" sz="1600" dirty="0" smtClean="0">
                <a:solidFill>
                  <a:prstClr val="black"/>
                </a:solidFill>
              </a:rPr>
              <a:t>PRESTATIE</a:t>
            </a:r>
          </a:p>
        </p:txBody>
      </p:sp>
      <p:sp>
        <p:nvSpPr>
          <p:cNvPr id="171016" name="TextBox 13"/>
          <p:cNvSpPr txBox="1">
            <a:spLocks noChangeArrowheads="1"/>
          </p:cNvSpPr>
          <p:nvPr/>
        </p:nvSpPr>
        <p:spPr bwMode="auto">
          <a:xfrm>
            <a:off x="96838" y="1293676"/>
            <a:ext cx="1219200" cy="400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8" tIns="45710" rIns="91418" bIns="45710">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r" eaLnBrk="1" fontAlgn="base" hangingPunct="1">
              <a:spcBef>
                <a:spcPct val="0"/>
              </a:spcBef>
              <a:spcAft>
                <a:spcPct val="0"/>
              </a:spcAft>
            </a:pPr>
            <a:r>
              <a:rPr lang="en-US" sz="2000" dirty="0" smtClean="0">
                <a:solidFill>
                  <a:prstClr val="black"/>
                </a:solidFill>
              </a:rPr>
              <a:t>130.000</a:t>
            </a:r>
          </a:p>
        </p:txBody>
      </p:sp>
      <p:sp>
        <p:nvSpPr>
          <p:cNvPr id="171017" name="TextBox 14"/>
          <p:cNvSpPr txBox="1">
            <a:spLocks noChangeArrowheads="1"/>
          </p:cNvSpPr>
          <p:nvPr/>
        </p:nvSpPr>
        <p:spPr bwMode="auto">
          <a:xfrm>
            <a:off x="109538" y="2530342"/>
            <a:ext cx="1219200" cy="400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8" tIns="45710" rIns="91418" bIns="45710">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r" eaLnBrk="1" fontAlgn="base" hangingPunct="1">
              <a:spcBef>
                <a:spcPct val="0"/>
              </a:spcBef>
              <a:spcAft>
                <a:spcPct val="0"/>
              </a:spcAft>
            </a:pPr>
            <a:r>
              <a:rPr lang="en-US" sz="2000" smtClean="0">
                <a:solidFill>
                  <a:prstClr val="black"/>
                </a:solidFill>
              </a:rPr>
              <a:t>100.000</a:t>
            </a:r>
          </a:p>
        </p:txBody>
      </p:sp>
      <p:sp>
        <p:nvSpPr>
          <p:cNvPr id="171018" name="TextBox 15"/>
          <p:cNvSpPr txBox="1">
            <a:spLocks noChangeArrowheads="1"/>
          </p:cNvSpPr>
          <p:nvPr/>
        </p:nvSpPr>
        <p:spPr bwMode="auto">
          <a:xfrm>
            <a:off x="109538" y="3501876"/>
            <a:ext cx="1219200" cy="400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8" tIns="45710" rIns="91418" bIns="45710">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r" eaLnBrk="1" fontAlgn="base" hangingPunct="1">
              <a:spcBef>
                <a:spcPct val="0"/>
              </a:spcBef>
              <a:spcAft>
                <a:spcPct val="0"/>
              </a:spcAft>
            </a:pPr>
            <a:r>
              <a:rPr lang="en-US" sz="2000" smtClean="0">
                <a:solidFill>
                  <a:prstClr val="black"/>
                </a:solidFill>
              </a:rPr>
              <a:t>80.000</a:t>
            </a:r>
          </a:p>
        </p:txBody>
      </p:sp>
      <p:pic>
        <p:nvPicPr>
          <p:cNvPr id="171021"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843808" y="404664"/>
            <a:ext cx="2776538" cy="977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1022" name="Picture 12" descr="G:\Foto's\Bestaande wijk van morgen\Bouwproces fase 1\IMG_5025.JPG"/>
          <p:cNvPicPr>
            <a:picLocks noChangeAspect="1" noChangeArrowheads="1"/>
          </p:cNvPicPr>
          <p:nvPr/>
        </p:nvPicPr>
        <p:blipFill>
          <a:blip r:embed="rId4">
            <a:extLst>
              <a:ext uri="{28A0092B-C50C-407E-A947-70E740481C1C}">
                <a14:useLocalDpi xmlns:a14="http://schemas.microsoft.com/office/drawing/2010/main" val="0"/>
              </a:ext>
            </a:extLst>
          </a:blip>
          <a:srcRect l="17361" t="39835" r="9106" b="15736"/>
          <a:stretch>
            <a:fillRect/>
          </a:stretch>
        </p:blipFill>
        <p:spPr bwMode="auto">
          <a:xfrm>
            <a:off x="4102696" y="1692142"/>
            <a:ext cx="2286000" cy="9207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cap="sq">
                <a:solidFill>
                  <a:srgbClr val="000000"/>
                </a:solidFill>
                <a:miter lim="800000"/>
                <a:headEnd/>
                <a:tailEnd/>
              </a14:hiddenLine>
            </a:ext>
          </a:extLst>
        </p:spPr>
      </p:pic>
      <p:pic>
        <p:nvPicPr>
          <p:cNvPr id="171023" name="Picture 3" descr="Schermafbeelding 2012-10-14 om 16.49.19.pn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093296" y="2630338"/>
            <a:ext cx="1828800" cy="9588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Isosceles Triangle 25"/>
          <p:cNvSpPr/>
          <p:nvPr/>
        </p:nvSpPr>
        <p:spPr>
          <a:xfrm rot="10800000">
            <a:off x="2850158" y="1382562"/>
            <a:ext cx="457200" cy="304800"/>
          </a:xfrm>
          <a:prstGeom prst="triangle">
            <a:avLst/>
          </a:pr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lIns="91418" tIns="45710" rIns="91418" bIns="45710" anchor="ctr"/>
          <a:lstStyle/>
          <a:p>
            <a:pPr algn="ctr" fontAlgn="base">
              <a:spcBef>
                <a:spcPct val="0"/>
              </a:spcBef>
              <a:spcAft>
                <a:spcPct val="0"/>
              </a:spcAft>
              <a:defRPr/>
            </a:pPr>
            <a:endParaRPr lang="en-US" sz="2400">
              <a:solidFill>
                <a:prstClr val="white"/>
              </a:solidFill>
              <a:latin typeface="Calibri"/>
            </a:endParaRPr>
          </a:p>
        </p:txBody>
      </p:sp>
      <p:sp>
        <p:nvSpPr>
          <p:cNvPr id="27" name="Isosceles Triangle 26"/>
          <p:cNvSpPr/>
          <p:nvPr/>
        </p:nvSpPr>
        <p:spPr>
          <a:xfrm rot="10800000">
            <a:off x="4102696" y="2606526"/>
            <a:ext cx="457200" cy="304800"/>
          </a:xfrm>
          <a:prstGeom prst="triangle">
            <a:avLst/>
          </a:pr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lIns="91418" tIns="45710" rIns="91418" bIns="45710" anchor="ctr"/>
          <a:lstStyle/>
          <a:p>
            <a:pPr algn="ctr" fontAlgn="base">
              <a:spcBef>
                <a:spcPct val="0"/>
              </a:spcBef>
              <a:spcAft>
                <a:spcPct val="0"/>
              </a:spcAft>
              <a:defRPr/>
            </a:pPr>
            <a:endParaRPr lang="en-US" sz="2400">
              <a:solidFill>
                <a:prstClr val="white"/>
              </a:solidFill>
              <a:latin typeface="Calibri"/>
            </a:endParaRPr>
          </a:p>
        </p:txBody>
      </p:sp>
      <p:sp>
        <p:nvSpPr>
          <p:cNvPr id="28" name="Isosceles Triangle 27"/>
          <p:cNvSpPr/>
          <p:nvPr/>
        </p:nvSpPr>
        <p:spPr>
          <a:xfrm rot="10800000">
            <a:off x="5093296" y="3597126"/>
            <a:ext cx="457200" cy="304800"/>
          </a:xfrm>
          <a:prstGeom prst="triangle">
            <a:avLst/>
          </a:pr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lIns="91418" tIns="45710" rIns="91418" bIns="45710" anchor="ctr"/>
          <a:lstStyle/>
          <a:p>
            <a:pPr algn="ctr" fontAlgn="base">
              <a:spcBef>
                <a:spcPct val="0"/>
              </a:spcBef>
              <a:spcAft>
                <a:spcPct val="0"/>
              </a:spcAft>
              <a:defRPr/>
            </a:pPr>
            <a:endParaRPr lang="en-US" sz="2400">
              <a:solidFill>
                <a:prstClr val="white"/>
              </a:solidFill>
              <a:latin typeface="Calibri"/>
            </a:endParaRPr>
          </a:p>
        </p:txBody>
      </p:sp>
      <p:cxnSp>
        <p:nvCxnSpPr>
          <p:cNvPr id="30" name="Straight Connector 29"/>
          <p:cNvCxnSpPr>
            <a:endCxn id="27" idx="0"/>
          </p:cNvCxnSpPr>
          <p:nvPr/>
        </p:nvCxnSpPr>
        <p:spPr>
          <a:xfrm flipV="1">
            <a:off x="1130896" y="2911326"/>
            <a:ext cx="3200400" cy="0"/>
          </a:xfrm>
          <a:prstGeom prst="line">
            <a:avLst/>
          </a:prstGeom>
          <a:ln w="3175" cap="flat" cmpd="sng" algn="ctr">
            <a:solidFill>
              <a:schemeClr val="accent1"/>
            </a:solidFill>
            <a:prstDash val="dot"/>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33" name="Straight Connector 32"/>
          <p:cNvCxnSpPr>
            <a:endCxn id="28" idx="0"/>
          </p:cNvCxnSpPr>
          <p:nvPr/>
        </p:nvCxnSpPr>
        <p:spPr>
          <a:xfrm flipV="1">
            <a:off x="1557338" y="3901926"/>
            <a:ext cx="3764558" cy="4"/>
          </a:xfrm>
          <a:prstGeom prst="line">
            <a:avLst/>
          </a:prstGeom>
          <a:ln w="3175" cap="flat" cmpd="sng" algn="ctr">
            <a:solidFill>
              <a:schemeClr val="accent1"/>
            </a:solidFill>
            <a:prstDash val="dot"/>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35" name="Straight Connector 34"/>
          <p:cNvCxnSpPr>
            <a:endCxn id="26" idx="0"/>
          </p:cNvCxnSpPr>
          <p:nvPr/>
        </p:nvCxnSpPr>
        <p:spPr>
          <a:xfrm>
            <a:off x="1130896" y="1687364"/>
            <a:ext cx="1947862" cy="1588"/>
          </a:xfrm>
          <a:prstGeom prst="line">
            <a:avLst/>
          </a:prstGeom>
          <a:ln w="3175" cap="flat" cmpd="sng" algn="ctr">
            <a:solidFill>
              <a:schemeClr val="accent1"/>
            </a:solidFill>
            <a:prstDash val="dot"/>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53" name="Straight Arrow Connector 52"/>
          <p:cNvCxnSpPr/>
          <p:nvPr/>
        </p:nvCxnSpPr>
        <p:spPr>
          <a:xfrm>
            <a:off x="7401718" y="6224469"/>
            <a:ext cx="533400" cy="1588"/>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sp>
        <p:nvSpPr>
          <p:cNvPr id="171031" name="TextBox 53"/>
          <p:cNvSpPr txBox="1">
            <a:spLocks noChangeArrowheads="1"/>
          </p:cNvSpPr>
          <p:nvPr/>
        </p:nvSpPr>
        <p:spPr bwMode="auto">
          <a:xfrm rot="-5400000">
            <a:off x="-1083469" y="3910468"/>
            <a:ext cx="2438400" cy="3385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8" tIns="45710" rIns="91418" bIns="45710">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r" eaLnBrk="1" fontAlgn="base" hangingPunct="1">
              <a:spcBef>
                <a:spcPct val="0"/>
              </a:spcBef>
              <a:spcAft>
                <a:spcPct val="0"/>
              </a:spcAft>
            </a:pPr>
            <a:r>
              <a:rPr lang="en-US" sz="1600" dirty="0" err="1" smtClean="0">
                <a:solidFill>
                  <a:prstClr val="black"/>
                </a:solidFill>
              </a:rPr>
              <a:t>Kostprijs</a:t>
            </a:r>
            <a:r>
              <a:rPr lang="en-US" sz="1600" dirty="0" smtClean="0">
                <a:solidFill>
                  <a:prstClr val="black"/>
                </a:solidFill>
              </a:rPr>
              <a:t> in euro’s </a:t>
            </a:r>
          </a:p>
        </p:txBody>
      </p:sp>
      <p:sp>
        <p:nvSpPr>
          <p:cNvPr id="171032" name="TextBox 24"/>
          <p:cNvSpPr txBox="1">
            <a:spLocks noChangeArrowheads="1"/>
          </p:cNvSpPr>
          <p:nvPr/>
        </p:nvSpPr>
        <p:spPr bwMode="auto">
          <a:xfrm>
            <a:off x="5626696" y="755432"/>
            <a:ext cx="3124200" cy="369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8" tIns="45710" rIns="91418" bIns="45710">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dirty="0" err="1" smtClean="0">
                <a:solidFill>
                  <a:prstClr val="black"/>
                </a:solidFill>
              </a:rPr>
              <a:t>Roossendaal</a:t>
            </a:r>
            <a:r>
              <a:rPr lang="en-US" sz="1800" dirty="0" smtClean="0">
                <a:solidFill>
                  <a:prstClr val="black"/>
                </a:solidFill>
              </a:rPr>
              <a:t> 2010</a:t>
            </a:r>
          </a:p>
        </p:txBody>
      </p:sp>
      <p:sp>
        <p:nvSpPr>
          <p:cNvPr id="171033" name="TextBox 28"/>
          <p:cNvSpPr txBox="1">
            <a:spLocks noChangeArrowheads="1"/>
          </p:cNvSpPr>
          <p:nvPr/>
        </p:nvSpPr>
        <p:spPr bwMode="auto">
          <a:xfrm>
            <a:off x="6372200" y="1996929"/>
            <a:ext cx="3124200" cy="369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8" tIns="45710" rIns="91418" bIns="45710">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dirty="0" smtClean="0">
                <a:solidFill>
                  <a:prstClr val="black"/>
                </a:solidFill>
              </a:rPr>
              <a:t>Kerkrade 2011</a:t>
            </a:r>
          </a:p>
        </p:txBody>
      </p:sp>
      <p:sp>
        <p:nvSpPr>
          <p:cNvPr id="171034" name="TextBox 30"/>
          <p:cNvSpPr txBox="1">
            <a:spLocks noChangeArrowheads="1"/>
          </p:cNvSpPr>
          <p:nvPr/>
        </p:nvSpPr>
        <p:spPr bwMode="auto">
          <a:xfrm>
            <a:off x="6948264" y="2987680"/>
            <a:ext cx="3124200" cy="369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8" tIns="45710" rIns="91418" bIns="45710">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dirty="0" smtClean="0">
                <a:solidFill>
                  <a:prstClr val="black"/>
                </a:solidFill>
              </a:rPr>
              <a:t>Apeldoorn 2012</a:t>
            </a:r>
          </a:p>
        </p:txBody>
      </p:sp>
      <p:cxnSp>
        <p:nvCxnSpPr>
          <p:cNvPr id="31" name="Straight Arrow Connector 30"/>
          <p:cNvCxnSpPr/>
          <p:nvPr/>
        </p:nvCxnSpPr>
        <p:spPr>
          <a:xfrm rot="16200000" flipH="1">
            <a:off x="1769740" y="1706860"/>
            <a:ext cx="3276600" cy="3048000"/>
          </a:xfrm>
          <a:prstGeom prst="straightConnector1">
            <a:avLst/>
          </a:prstGeom>
          <a:ln w="38100" cap="flat" cmpd="sng" algn="ctr">
            <a:solidFill>
              <a:schemeClr val="accent2">
                <a:lumMod val="75000"/>
              </a:schemeClr>
            </a:solidFill>
            <a:prstDash val="solid"/>
            <a:round/>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cxnSp>
        <p:nvCxnSpPr>
          <p:cNvPr id="36" name="Straight Arrow Connector 35"/>
          <p:cNvCxnSpPr/>
          <p:nvPr/>
        </p:nvCxnSpPr>
        <p:spPr>
          <a:xfrm rot="5400000" flipH="1" flipV="1">
            <a:off x="-76993" y="2607337"/>
            <a:ext cx="457200" cy="1587"/>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sp>
        <p:nvSpPr>
          <p:cNvPr id="171037" name="TextBox 15"/>
          <p:cNvSpPr txBox="1">
            <a:spLocks noChangeArrowheads="1"/>
          </p:cNvSpPr>
          <p:nvPr/>
        </p:nvSpPr>
        <p:spPr bwMode="auto">
          <a:xfrm>
            <a:off x="101600" y="4538528"/>
            <a:ext cx="1219200" cy="400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8" tIns="45710" rIns="91418" bIns="45710">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r" eaLnBrk="1" fontAlgn="base" hangingPunct="1">
              <a:spcBef>
                <a:spcPct val="0"/>
              </a:spcBef>
              <a:spcAft>
                <a:spcPct val="0"/>
              </a:spcAft>
            </a:pPr>
            <a:r>
              <a:rPr lang="en-US" sz="2000" dirty="0" smtClean="0">
                <a:solidFill>
                  <a:prstClr val="black"/>
                </a:solidFill>
              </a:rPr>
              <a:t>60.000</a:t>
            </a:r>
          </a:p>
        </p:txBody>
      </p:sp>
      <p:cxnSp>
        <p:nvCxnSpPr>
          <p:cNvPr id="39" name="Straight Connector 38"/>
          <p:cNvCxnSpPr/>
          <p:nvPr/>
        </p:nvCxnSpPr>
        <p:spPr>
          <a:xfrm>
            <a:off x="1325563" y="4919516"/>
            <a:ext cx="152400" cy="1588"/>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32" name="Straight Connector 32"/>
          <p:cNvCxnSpPr>
            <a:endCxn id="34" idx="0"/>
          </p:cNvCxnSpPr>
          <p:nvPr/>
        </p:nvCxnSpPr>
        <p:spPr>
          <a:xfrm flipV="1">
            <a:off x="1087314" y="4902861"/>
            <a:ext cx="4294956" cy="11320"/>
          </a:xfrm>
          <a:prstGeom prst="line">
            <a:avLst/>
          </a:prstGeom>
          <a:ln w="3175" cap="flat" cmpd="sng" algn="ctr">
            <a:solidFill>
              <a:schemeClr val="accent1"/>
            </a:solidFill>
            <a:prstDash val="dot"/>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34" name="Isosceles Triangle 27"/>
          <p:cNvSpPr/>
          <p:nvPr/>
        </p:nvSpPr>
        <p:spPr>
          <a:xfrm rot="10800000">
            <a:off x="5153670" y="4598061"/>
            <a:ext cx="457200" cy="304800"/>
          </a:xfrm>
          <a:prstGeom prst="triangle">
            <a:avLst/>
          </a:pr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lIns="91418" tIns="45710" rIns="91418" bIns="45710" anchor="ctr"/>
          <a:lstStyle/>
          <a:p>
            <a:pPr algn="ctr" fontAlgn="base">
              <a:spcBef>
                <a:spcPct val="0"/>
              </a:spcBef>
              <a:spcAft>
                <a:spcPct val="0"/>
              </a:spcAft>
              <a:defRPr/>
            </a:pPr>
            <a:endParaRPr lang="en-US" sz="2400">
              <a:solidFill>
                <a:prstClr val="white"/>
              </a:solidFill>
              <a:latin typeface="Calibri"/>
            </a:endParaRPr>
          </a:p>
        </p:txBody>
      </p:sp>
      <p:pic>
        <p:nvPicPr>
          <p:cNvPr id="37" name="Afbeelding 36" descr="11419839824_c677e30691_b.jpg"/>
          <p:cNvPicPr>
            <a:picLocks noChangeAspect="1"/>
          </p:cNvPicPr>
          <p:nvPr/>
        </p:nvPicPr>
        <p:blipFill rotWithShape="1">
          <a:blip r:embed="rId6">
            <a:extLst>
              <a:ext uri="{28A0092B-C50C-407E-A947-70E740481C1C}">
                <a14:useLocalDpi xmlns:a14="http://schemas.microsoft.com/office/drawing/2010/main" val="0"/>
              </a:ext>
            </a:extLst>
          </a:blip>
          <a:srcRect l="18704" t="14553" r="23053" b="12323"/>
          <a:stretch/>
        </p:blipFill>
        <p:spPr>
          <a:xfrm>
            <a:off x="5729734" y="3789040"/>
            <a:ext cx="1370984" cy="1148060"/>
          </a:xfrm>
          <a:prstGeom prst="rect">
            <a:avLst/>
          </a:prstGeom>
        </p:spPr>
      </p:pic>
      <p:sp>
        <p:nvSpPr>
          <p:cNvPr id="38" name="TextBox 30"/>
          <p:cNvSpPr txBox="1">
            <a:spLocks noChangeArrowheads="1"/>
          </p:cNvSpPr>
          <p:nvPr/>
        </p:nvSpPr>
        <p:spPr bwMode="auto">
          <a:xfrm>
            <a:off x="7136432" y="4221088"/>
            <a:ext cx="3124200" cy="6463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8" tIns="45710" rIns="91418" bIns="45710">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dirty="0" smtClean="0">
                <a:solidFill>
                  <a:prstClr val="black"/>
                </a:solidFill>
              </a:rPr>
              <a:t>Deal </a:t>
            </a:r>
            <a:r>
              <a:rPr lang="en-US" sz="1800" dirty="0">
                <a:solidFill>
                  <a:prstClr val="black"/>
                </a:solidFill>
              </a:rPr>
              <a:t> </a:t>
            </a:r>
            <a:r>
              <a:rPr lang="en-US" sz="1800" dirty="0" smtClean="0">
                <a:solidFill>
                  <a:prstClr val="black"/>
                </a:solidFill>
              </a:rPr>
              <a:t>2013</a:t>
            </a:r>
          </a:p>
          <a:p>
            <a:pPr eaLnBrk="1" fontAlgn="base" hangingPunct="1">
              <a:spcBef>
                <a:spcPct val="0"/>
              </a:spcBef>
              <a:spcAft>
                <a:spcPct val="0"/>
              </a:spcAft>
            </a:pPr>
            <a:r>
              <a:rPr lang="en-US" sz="1800" dirty="0" smtClean="0">
                <a:solidFill>
                  <a:prstClr val="black"/>
                </a:solidFill>
              </a:rPr>
              <a:t>Na 11.000!!!</a:t>
            </a:r>
            <a:endParaRPr lang="en-US" sz="1800" dirty="0" smtClean="0">
              <a:solidFill>
                <a:prstClr val="black"/>
              </a:solidFill>
            </a:endParaRPr>
          </a:p>
        </p:txBody>
      </p:sp>
      <p:cxnSp>
        <p:nvCxnSpPr>
          <p:cNvPr id="40" name="Straight Connector 38"/>
          <p:cNvCxnSpPr/>
          <p:nvPr/>
        </p:nvCxnSpPr>
        <p:spPr>
          <a:xfrm>
            <a:off x="1331640" y="5803676"/>
            <a:ext cx="152400" cy="1588"/>
          </a:xfrm>
          <a:prstGeom prst="line">
            <a:avLst/>
          </a:prstGeom>
          <a:effectLst/>
        </p:spPr>
        <p:style>
          <a:lnRef idx="2">
            <a:schemeClr val="accent1"/>
          </a:lnRef>
          <a:fillRef idx="0">
            <a:schemeClr val="accent1"/>
          </a:fillRef>
          <a:effectRef idx="1">
            <a:schemeClr val="accent1"/>
          </a:effectRef>
          <a:fontRef idx="minor">
            <a:schemeClr val="tx1"/>
          </a:fontRef>
        </p:style>
      </p:cxnSp>
      <p:sp>
        <p:nvSpPr>
          <p:cNvPr id="41" name="TextBox 15"/>
          <p:cNvSpPr txBox="1">
            <a:spLocks noChangeArrowheads="1"/>
          </p:cNvSpPr>
          <p:nvPr/>
        </p:nvSpPr>
        <p:spPr bwMode="auto">
          <a:xfrm>
            <a:off x="112440" y="5477183"/>
            <a:ext cx="1219200" cy="400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8" tIns="45710" rIns="91418" bIns="45710">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r" eaLnBrk="1" fontAlgn="base" hangingPunct="1">
              <a:spcBef>
                <a:spcPct val="0"/>
              </a:spcBef>
              <a:spcAft>
                <a:spcPct val="0"/>
              </a:spcAft>
            </a:pPr>
            <a:r>
              <a:rPr lang="en-US" sz="2000" dirty="0">
                <a:solidFill>
                  <a:prstClr val="black"/>
                </a:solidFill>
              </a:rPr>
              <a:t>4</a:t>
            </a:r>
            <a:r>
              <a:rPr lang="en-US" sz="2000" dirty="0" smtClean="0">
                <a:solidFill>
                  <a:prstClr val="black"/>
                </a:solidFill>
              </a:rPr>
              <a:t>0.000</a:t>
            </a:r>
          </a:p>
        </p:txBody>
      </p:sp>
      <p:cxnSp>
        <p:nvCxnSpPr>
          <p:cNvPr id="42" name="Straight Connector 32"/>
          <p:cNvCxnSpPr/>
          <p:nvPr/>
        </p:nvCxnSpPr>
        <p:spPr>
          <a:xfrm flipV="1">
            <a:off x="1475656" y="5805264"/>
            <a:ext cx="6408712" cy="11320"/>
          </a:xfrm>
          <a:prstGeom prst="line">
            <a:avLst/>
          </a:prstGeom>
          <a:ln w="3175" cap="flat" cmpd="sng" algn="ctr">
            <a:solidFill>
              <a:schemeClr val="accent1"/>
            </a:solidFill>
            <a:prstDash val="dot"/>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14" name="Tekstvak 13"/>
          <p:cNvSpPr txBox="1"/>
          <p:nvPr/>
        </p:nvSpPr>
        <p:spPr>
          <a:xfrm>
            <a:off x="107504" y="6525344"/>
            <a:ext cx="4968552" cy="307777"/>
          </a:xfrm>
          <a:prstGeom prst="rect">
            <a:avLst/>
          </a:prstGeom>
          <a:noFill/>
        </p:spPr>
        <p:txBody>
          <a:bodyPr wrap="square" rtlCol="0">
            <a:spAutoFit/>
          </a:bodyPr>
          <a:lstStyle/>
          <a:p>
            <a:r>
              <a:rPr lang="nl-NL" sz="1400" dirty="0" smtClean="0"/>
              <a:t>PRICES INCL. BTW KEUKEN/ BADKAMER</a:t>
            </a:r>
            <a:endParaRPr lang="nl-NL" sz="1400" dirty="0"/>
          </a:p>
        </p:txBody>
      </p:sp>
    </p:spTree>
    <p:extLst>
      <p:ext uri="{BB962C8B-B14F-4D97-AF65-F5344CB8AC3E}">
        <p14:creationId xmlns:p14="http://schemas.microsoft.com/office/powerpoint/2010/main" val="537305680"/>
      </p:ext>
    </p:extLst>
  </p:cSld>
  <p:clrMapOvr>
    <a:masterClrMapping/>
  </p:clrMapOvr>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7203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897188" y="152400"/>
            <a:ext cx="274161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2035" name="Picture 3"/>
          <p:cNvPicPr>
            <a:picLocks noChangeAspect="1"/>
          </p:cNvPicPr>
          <p:nvPr/>
        </p:nvPicPr>
        <p:blipFill>
          <a:blip r:embed="rId4">
            <a:extLst>
              <a:ext uri="{28A0092B-C50C-407E-A947-70E740481C1C}">
                <a14:useLocalDpi xmlns:a14="http://schemas.microsoft.com/office/drawing/2010/main" val="0"/>
              </a:ext>
            </a:extLst>
          </a:blip>
          <a:srcRect t="3542"/>
          <a:stretch>
            <a:fillRect/>
          </a:stretch>
        </p:blipFill>
        <p:spPr bwMode="auto">
          <a:xfrm>
            <a:off x="152401" y="2286001"/>
            <a:ext cx="3225800" cy="20764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2036" name="Picture 5"/>
          <p:cNvPicPr>
            <a:picLocks noChangeAspect="1"/>
          </p:cNvPicPr>
          <p:nvPr/>
        </p:nvPicPr>
        <p:blipFill>
          <a:blip r:embed="rId5">
            <a:extLst>
              <a:ext uri="{28A0092B-C50C-407E-A947-70E740481C1C}">
                <a14:useLocalDpi xmlns:a14="http://schemas.microsoft.com/office/drawing/2010/main" val="0"/>
              </a:ext>
            </a:extLst>
          </a:blip>
          <a:srcRect l="5659" t="8482"/>
          <a:stretch>
            <a:fillRect/>
          </a:stretch>
        </p:blipFill>
        <p:spPr bwMode="auto">
          <a:xfrm>
            <a:off x="152401" y="152401"/>
            <a:ext cx="2540000" cy="1644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2037" name="Picture 7"/>
          <p:cNvPicPr>
            <a:picLocks noChangeAspect="1"/>
          </p:cNvPicPr>
          <p:nvPr/>
        </p:nvPicPr>
        <p:blipFill>
          <a:blip r:embed="rId6">
            <a:extLst>
              <a:ext uri="{28A0092B-C50C-407E-A947-70E740481C1C}">
                <a14:useLocalDpi xmlns:a14="http://schemas.microsoft.com/office/drawing/2010/main" val="0"/>
              </a:ext>
            </a:extLst>
          </a:blip>
          <a:srcRect b="11111"/>
          <a:stretch>
            <a:fillRect/>
          </a:stretch>
        </p:blipFill>
        <p:spPr bwMode="auto">
          <a:xfrm>
            <a:off x="5867407" y="152400"/>
            <a:ext cx="308292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2038" name="Picture 8"/>
          <p:cNvPicPr>
            <a:picLocks noChangeAspect="1"/>
          </p:cNvPicPr>
          <p:nvPr/>
        </p:nvPicPr>
        <p:blipFill>
          <a:blip r:embed="rId7">
            <a:extLst>
              <a:ext uri="{28A0092B-C50C-407E-A947-70E740481C1C}">
                <a14:useLocalDpi xmlns:a14="http://schemas.microsoft.com/office/drawing/2010/main" val="0"/>
              </a:ext>
            </a:extLst>
          </a:blip>
          <a:srcRect b="13370"/>
          <a:stretch>
            <a:fillRect/>
          </a:stretch>
        </p:blipFill>
        <p:spPr bwMode="auto">
          <a:xfrm>
            <a:off x="5203838" y="2286000"/>
            <a:ext cx="3559175"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2039" name="Picture 9"/>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1905007" y="4724400"/>
            <a:ext cx="2854325"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2040" name="Picture 10"/>
          <p:cNvPicPr>
            <a:picLocks noChangeAspect="1"/>
          </p:cNvPicPr>
          <p:nvPr/>
        </p:nvPicPr>
        <p:blipFill>
          <a:blip r:embed="rId9">
            <a:extLst>
              <a:ext uri="{28A0092B-C50C-407E-A947-70E740481C1C}">
                <a14:useLocalDpi xmlns:a14="http://schemas.microsoft.com/office/drawing/2010/main" val="0"/>
              </a:ext>
            </a:extLst>
          </a:blip>
          <a:srcRect b="1315"/>
          <a:stretch>
            <a:fillRect/>
          </a:stretch>
        </p:blipFill>
        <p:spPr bwMode="auto">
          <a:xfrm>
            <a:off x="5257800" y="4724400"/>
            <a:ext cx="2895600"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p:cNvPicPr>
            <a:picLocks noChangeAspect="1"/>
          </p:cNvPicPr>
          <p:nvPr/>
        </p:nvPicPr>
        <p:blipFill>
          <a:blip r:embed="rId10">
            <a:extLst>
              <a:ext uri="{28A0092B-C50C-407E-A947-70E740481C1C}">
                <a14:useLocalDpi xmlns:a14="http://schemas.microsoft.com/office/drawing/2010/main" val="0"/>
              </a:ext>
            </a:extLst>
          </a:blip>
          <a:srcRect l="13293" t="13025" r="11882" b="14706"/>
          <a:stretch>
            <a:fillRect/>
          </a:stretch>
        </p:blipFill>
        <p:spPr bwMode="auto">
          <a:xfrm>
            <a:off x="2590800" y="1752600"/>
            <a:ext cx="4038600" cy="327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51325662"/>
      </p:ext>
    </p:extLst>
  </p:cSld>
  <p:clrMapOvr>
    <a:masterClrMapping/>
  </p:clrMapOvr>
  <mc:AlternateContent xmlns:mc="http://schemas.openxmlformats.org/markup-compatibility/2006" xmlns:p14="http://schemas.microsoft.com/office/powerpoint/2010/main">
    <mc:Choice Requires="p14">
      <p:transition spd="med">
        <p14:prism dir="r"/>
      </p:transition>
    </mc:Choice>
    <mc:Fallback xmlns="" xmlns:mv="urn:schemas-microsoft-com:mac:vml">
      <p:transition spd="med">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4" presetClass="entr" presetSubtype="1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randombar(horizontal)">
                                      <p:cBhvr>
                                        <p:cTn id="7"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fbeelding 1" descr="woninganalyse bestaande voorraa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0828" y="952290"/>
            <a:ext cx="8997676" cy="4852974"/>
          </a:xfrm>
          <a:prstGeom prst="rect">
            <a:avLst/>
          </a:prstGeom>
        </p:spPr>
      </p:pic>
    </p:spTree>
    <p:extLst>
      <p:ext uri="{BB962C8B-B14F-4D97-AF65-F5344CB8AC3E}">
        <p14:creationId xmlns:p14="http://schemas.microsoft.com/office/powerpoint/2010/main" val="1667673323"/>
      </p:ext>
    </p:extLst>
  </p:cSld>
  <p:clrMapOvr>
    <a:masterClrMapping/>
  </p:clrMapOvr>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84322" name="Picture 1" descr="Schermafbeelding 2012-03-05 om 18.08.00.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282572"/>
            <a:ext cx="9144000" cy="813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23" name="Rectangle 2"/>
          <p:cNvSpPr>
            <a:spLocks noChangeArrowheads="1"/>
          </p:cNvSpPr>
          <p:nvPr/>
        </p:nvSpPr>
        <p:spPr bwMode="auto">
          <a:xfrm>
            <a:off x="796947" y="228617"/>
            <a:ext cx="5298733" cy="4770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8" tIns="45710" rIns="91418" bIns="45710">
            <a:spAutoFit/>
          </a:bodyPr>
          <a:lstStyle/>
          <a:p>
            <a:pPr marL="341313" indent="-341313" fontAlgn="base">
              <a:spcBef>
                <a:spcPct val="0"/>
              </a:spcBef>
              <a:spcAft>
                <a:spcPct val="0"/>
              </a:spcAft>
            </a:pPr>
            <a:r>
              <a:rPr lang="nl-NL" sz="2500" b="1" smtClean="0">
                <a:solidFill>
                  <a:srgbClr val="FFFFFF"/>
                </a:solidFill>
                <a:latin typeface="Arial" charset="0"/>
                <a:ea typeface="ＭＳ Ｐゴシック" charset="0"/>
                <a:cs typeface="ＭＳ Ｐゴシック" charset="0"/>
              </a:rPr>
              <a:t>De Energieneutrale businesscase</a:t>
            </a:r>
          </a:p>
        </p:txBody>
      </p:sp>
      <p:graphicFrame>
        <p:nvGraphicFramePr>
          <p:cNvPr id="4" name="Table 3"/>
          <p:cNvGraphicFramePr>
            <a:graphicFrameLocks noGrp="1"/>
          </p:cNvGraphicFramePr>
          <p:nvPr/>
        </p:nvGraphicFramePr>
        <p:xfrm>
          <a:off x="1066800" y="2514600"/>
          <a:ext cx="6553200" cy="3200400"/>
        </p:xfrm>
        <a:graphic>
          <a:graphicData uri="http://schemas.openxmlformats.org/drawingml/2006/table">
            <a:tbl>
              <a:tblPr/>
              <a:tblGrid>
                <a:gridCol w="1522413"/>
                <a:gridCol w="1489075"/>
                <a:gridCol w="3541712"/>
              </a:tblGrid>
              <a:tr h="457200">
                <a:tc>
                  <a:txBody>
                    <a:bodyPr/>
                    <a:lstStyle/>
                    <a:p>
                      <a:pPr marL="0" marR="0" lvl="0" indent="0" algn="r" defTabSz="455613" rtl="0" eaLnBrk="1" fontAlgn="b" latinLnBrk="0" hangingPunct="1">
                        <a:lnSpc>
                          <a:spcPct val="100000"/>
                        </a:lnSpc>
                        <a:spcBef>
                          <a:spcPct val="0"/>
                        </a:spcBef>
                        <a:spcAft>
                          <a:spcPct val="0"/>
                        </a:spcAft>
                        <a:buClrTx/>
                        <a:buSzTx/>
                        <a:buFontTx/>
                        <a:buNone/>
                        <a:tabLst/>
                      </a:pPr>
                      <a:r>
                        <a:rPr kumimoji="0" lang="en-US" sz="1900" b="1" i="0" u="none" strike="noStrike" cap="none" normalizeH="0" baseline="0">
                          <a:ln>
                            <a:noFill/>
                          </a:ln>
                          <a:solidFill>
                            <a:srgbClr val="FFFFFF"/>
                          </a:solidFill>
                          <a:effectLst/>
                          <a:latin typeface="Arial" charset="0"/>
                          <a:ea typeface="ＭＳ Ｐゴシック" charset="0"/>
                          <a:cs typeface="ＭＳ Ｐゴシック" charset="0"/>
                        </a:rPr>
                        <a:t>electra</a:t>
                      </a:r>
                    </a:p>
                  </a:txBody>
                  <a:tcPr marL="12700" marR="12700" marT="12700" marB="0" anchor="ctr" horzOverflow="overflow">
                    <a:lnL>
                      <a:noFill/>
                    </a:lnL>
                    <a:lnR>
                      <a:noFill/>
                    </a:lnR>
                    <a:lnT>
                      <a:noFill/>
                    </a:lnT>
                    <a:lnB>
                      <a:noFill/>
                    </a:lnB>
                    <a:lnTlToBr>
                      <a:noFill/>
                    </a:lnTlToBr>
                    <a:lnBlToTr>
                      <a:noFill/>
                    </a:lnBlToTr>
                    <a:solidFill>
                      <a:srgbClr val="0D0D0D">
                        <a:alpha val="54117"/>
                      </a:srgbClr>
                    </a:solidFill>
                  </a:tcPr>
                </a:tc>
                <a:tc>
                  <a:txBody>
                    <a:bodyPr/>
                    <a:lstStyle/>
                    <a:p>
                      <a:pPr marL="0" marR="0" lvl="0" indent="0" algn="r" defTabSz="455613" rtl="0" eaLnBrk="1" fontAlgn="b" latinLnBrk="0" hangingPunct="1">
                        <a:lnSpc>
                          <a:spcPct val="100000"/>
                        </a:lnSpc>
                        <a:spcBef>
                          <a:spcPct val="0"/>
                        </a:spcBef>
                        <a:spcAft>
                          <a:spcPct val="0"/>
                        </a:spcAft>
                        <a:buClrTx/>
                        <a:buSzTx/>
                        <a:buFontTx/>
                        <a:buNone/>
                        <a:tabLst/>
                      </a:pPr>
                      <a:r>
                        <a:rPr kumimoji="0" lang="en-US" sz="1900" b="1" i="0" u="none" strike="noStrike" cap="none" normalizeH="0" baseline="0">
                          <a:ln>
                            <a:noFill/>
                          </a:ln>
                          <a:solidFill>
                            <a:srgbClr val="FFFFFF"/>
                          </a:solidFill>
                          <a:effectLst/>
                          <a:latin typeface="Arial" charset="0"/>
                          <a:ea typeface="ＭＳ Ｐゴシック" charset="0"/>
                          <a:cs typeface="ＭＳ Ｐゴシック" charset="0"/>
                        </a:rPr>
                        <a:t>gas</a:t>
                      </a:r>
                    </a:p>
                  </a:txBody>
                  <a:tcPr marL="12700" marR="12700" marT="12700" marB="0" anchor="ctr" horzOverflow="overflow">
                    <a:lnL>
                      <a:noFill/>
                    </a:lnL>
                    <a:lnR>
                      <a:noFill/>
                    </a:lnR>
                    <a:lnT>
                      <a:noFill/>
                    </a:lnT>
                    <a:lnB>
                      <a:noFill/>
                    </a:lnB>
                    <a:lnTlToBr>
                      <a:noFill/>
                    </a:lnTlToBr>
                    <a:lnBlToTr>
                      <a:noFill/>
                    </a:lnBlToTr>
                    <a:solidFill>
                      <a:srgbClr val="0D0D0D">
                        <a:alpha val="54117"/>
                      </a:srgbClr>
                    </a:solidFill>
                  </a:tcPr>
                </a:tc>
                <a:tc>
                  <a:txBody>
                    <a:bodyPr/>
                    <a:lstStyle/>
                    <a:p>
                      <a:pPr marL="0" marR="0" lvl="0" indent="0" algn="r" defTabSz="455613" rtl="0" eaLnBrk="1" fontAlgn="b" latinLnBrk="0" hangingPunct="1">
                        <a:lnSpc>
                          <a:spcPct val="100000"/>
                        </a:lnSpc>
                        <a:spcBef>
                          <a:spcPct val="0"/>
                        </a:spcBef>
                        <a:spcAft>
                          <a:spcPct val="0"/>
                        </a:spcAft>
                        <a:buClrTx/>
                        <a:buSzTx/>
                        <a:buFontTx/>
                        <a:buNone/>
                        <a:tabLst/>
                      </a:pPr>
                      <a:r>
                        <a:rPr kumimoji="0" lang="en-US" sz="1900" b="1" i="0" u="none" strike="noStrike" cap="none" normalizeH="0" baseline="0">
                          <a:ln>
                            <a:noFill/>
                          </a:ln>
                          <a:solidFill>
                            <a:srgbClr val="FFFFFF"/>
                          </a:solidFill>
                          <a:effectLst/>
                          <a:latin typeface="Arial" charset="0"/>
                          <a:ea typeface="ＭＳ Ｐゴシック" charset="0"/>
                          <a:cs typeface="ＭＳ Ｐゴシック" charset="0"/>
                        </a:rPr>
                        <a:t>investeringsruimte</a:t>
                      </a:r>
                    </a:p>
                  </a:txBody>
                  <a:tcPr marL="12700" marR="12700" marT="12700" marB="0" anchor="ctr" horzOverflow="overflow">
                    <a:lnL>
                      <a:noFill/>
                    </a:lnL>
                    <a:lnR>
                      <a:noFill/>
                    </a:lnR>
                    <a:lnT>
                      <a:noFill/>
                    </a:lnT>
                    <a:lnB>
                      <a:noFill/>
                    </a:lnB>
                    <a:lnTlToBr>
                      <a:noFill/>
                    </a:lnTlToBr>
                    <a:lnBlToTr>
                      <a:noFill/>
                    </a:lnBlToTr>
                    <a:solidFill>
                      <a:srgbClr val="0D0D0D">
                        <a:alpha val="54117"/>
                      </a:srgbClr>
                    </a:solidFill>
                  </a:tcPr>
                </a:tc>
              </a:tr>
              <a:tr h="457200">
                <a:tc>
                  <a:txBody>
                    <a:bodyPr/>
                    <a:lstStyle/>
                    <a:p>
                      <a:pPr marL="0" marR="0" lvl="0" indent="0" algn="r" defTabSz="455613" rtl="0" eaLnBrk="1" fontAlgn="b" latinLnBrk="0" hangingPunct="1">
                        <a:lnSpc>
                          <a:spcPct val="100000"/>
                        </a:lnSpc>
                        <a:spcBef>
                          <a:spcPct val="0"/>
                        </a:spcBef>
                        <a:spcAft>
                          <a:spcPct val="0"/>
                        </a:spcAft>
                        <a:buClrTx/>
                        <a:buSzTx/>
                        <a:buFontTx/>
                        <a:buNone/>
                        <a:tabLst/>
                      </a:pPr>
                      <a:r>
                        <a:rPr kumimoji="0" lang="en-US" sz="1900" b="0" i="0" u="none" strike="noStrike" cap="none" normalizeH="0" baseline="0">
                          <a:ln>
                            <a:noFill/>
                          </a:ln>
                          <a:solidFill>
                            <a:srgbClr val="FFFFFF"/>
                          </a:solidFill>
                          <a:effectLst/>
                          <a:latin typeface="Arial" charset="0"/>
                          <a:ea typeface="ＭＳ Ｐゴシック" charset="0"/>
                          <a:cs typeface="ＭＳ Ｐゴシック" charset="0"/>
                        </a:rPr>
                        <a:t>1500</a:t>
                      </a:r>
                    </a:p>
                  </a:txBody>
                  <a:tcPr marL="12700" marR="12700" marT="12700" marB="0" anchor="ctr" horzOverflow="overflow">
                    <a:lnL>
                      <a:noFill/>
                    </a:lnL>
                    <a:lnR>
                      <a:noFill/>
                    </a:lnR>
                    <a:lnT>
                      <a:noFill/>
                    </a:lnT>
                    <a:lnB>
                      <a:noFill/>
                    </a:lnB>
                    <a:lnTlToBr>
                      <a:noFill/>
                    </a:lnTlToBr>
                    <a:lnBlToTr>
                      <a:noFill/>
                    </a:lnBlToTr>
                    <a:solidFill>
                      <a:srgbClr val="0D0D0D">
                        <a:alpha val="54117"/>
                      </a:srgbClr>
                    </a:solidFill>
                  </a:tcPr>
                </a:tc>
                <a:tc>
                  <a:txBody>
                    <a:bodyPr/>
                    <a:lstStyle/>
                    <a:p>
                      <a:pPr marL="0" marR="0" lvl="0" indent="0" algn="r" defTabSz="455613" rtl="0" eaLnBrk="1" fontAlgn="b" latinLnBrk="0" hangingPunct="1">
                        <a:lnSpc>
                          <a:spcPct val="100000"/>
                        </a:lnSpc>
                        <a:spcBef>
                          <a:spcPct val="0"/>
                        </a:spcBef>
                        <a:spcAft>
                          <a:spcPct val="0"/>
                        </a:spcAft>
                        <a:buClrTx/>
                        <a:buSzTx/>
                        <a:buFontTx/>
                        <a:buNone/>
                        <a:tabLst/>
                      </a:pPr>
                      <a:r>
                        <a:rPr kumimoji="0" lang="en-US" sz="1900" b="0" i="0" u="none" strike="noStrike" cap="none" normalizeH="0" baseline="0">
                          <a:ln>
                            <a:noFill/>
                          </a:ln>
                          <a:solidFill>
                            <a:srgbClr val="FFFFFF"/>
                          </a:solidFill>
                          <a:effectLst/>
                          <a:latin typeface="Arial" charset="0"/>
                          <a:ea typeface="ＭＳ Ｐゴシック" charset="0"/>
                          <a:cs typeface="ＭＳ Ｐゴシック" charset="0"/>
                        </a:rPr>
                        <a:t>1000</a:t>
                      </a:r>
                    </a:p>
                  </a:txBody>
                  <a:tcPr marL="12700" marR="12700" marT="12700" marB="0" anchor="ctr" horzOverflow="overflow">
                    <a:lnL>
                      <a:noFill/>
                    </a:lnL>
                    <a:lnR>
                      <a:noFill/>
                    </a:lnR>
                    <a:lnT>
                      <a:noFill/>
                    </a:lnT>
                    <a:lnB>
                      <a:noFill/>
                    </a:lnB>
                    <a:lnTlToBr>
                      <a:noFill/>
                    </a:lnTlToBr>
                    <a:lnBlToTr>
                      <a:noFill/>
                    </a:lnBlToTr>
                    <a:solidFill>
                      <a:srgbClr val="0D0D0D">
                        <a:alpha val="54117"/>
                      </a:srgbClr>
                    </a:solidFill>
                  </a:tcPr>
                </a:tc>
                <a:tc>
                  <a:txBody>
                    <a:bodyPr/>
                    <a:lstStyle/>
                    <a:p>
                      <a:pPr marL="0" marR="0" lvl="0" indent="0" algn="r" defTabSz="455613" rtl="0" eaLnBrk="1" fontAlgn="b" latinLnBrk="0" hangingPunct="1">
                        <a:lnSpc>
                          <a:spcPct val="100000"/>
                        </a:lnSpc>
                        <a:spcBef>
                          <a:spcPct val="0"/>
                        </a:spcBef>
                        <a:spcAft>
                          <a:spcPct val="0"/>
                        </a:spcAft>
                        <a:buClrTx/>
                        <a:buSzTx/>
                        <a:buFontTx/>
                        <a:buNone/>
                        <a:tabLst/>
                      </a:pPr>
                      <a:r>
                        <a:rPr kumimoji="0" lang="en-US" sz="1900" b="0" i="0" u="none" strike="noStrike" cap="none" normalizeH="0" baseline="0">
                          <a:ln>
                            <a:noFill/>
                          </a:ln>
                          <a:solidFill>
                            <a:srgbClr val="FFFFFF"/>
                          </a:solidFill>
                          <a:effectLst/>
                          <a:latin typeface="Arial" charset="0"/>
                          <a:ea typeface="ＭＳ Ｐゴシック" charset="0"/>
                          <a:cs typeface="ＭＳ Ｐゴシック" charset="0"/>
                        </a:rPr>
                        <a:t> € 30.145,00 </a:t>
                      </a:r>
                    </a:p>
                  </a:txBody>
                  <a:tcPr marL="12700" marR="12700" marT="12700" marB="0" anchor="ctr" horzOverflow="overflow">
                    <a:lnL>
                      <a:noFill/>
                    </a:lnL>
                    <a:lnR>
                      <a:noFill/>
                    </a:lnR>
                    <a:lnT>
                      <a:noFill/>
                    </a:lnT>
                    <a:lnB>
                      <a:noFill/>
                    </a:lnB>
                    <a:lnTlToBr>
                      <a:noFill/>
                    </a:lnTlToBr>
                    <a:lnBlToTr>
                      <a:noFill/>
                    </a:lnBlToTr>
                    <a:solidFill>
                      <a:srgbClr val="0D0D0D">
                        <a:alpha val="54117"/>
                      </a:srgbClr>
                    </a:solidFill>
                  </a:tcPr>
                </a:tc>
              </a:tr>
              <a:tr h="457200">
                <a:tc>
                  <a:txBody>
                    <a:bodyPr/>
                    <a:lstStyle/>
                    <a:p>
                      <a:pPr marL="0" marR="0" lvl="0" indent="0" algn="r" defTabSz="455613" rtl="0" eaLnBrk="1" fontAlgn="b" latinLnBrk="0" hangingPunct="1">
                        <a:lnSpc>
                          <a:spcPct val="100000"/>
                        </a:lnSpc>
                        <a:spcBef>
                          <a:spcPct val="0"/>
                        </a:spcBef>
                        <a:spcAft>
                          <a:spcPct val="0"/>
                        </a:spcAft>
                        <a:buClrTx/>
                        <a:buSzTx/>
                        <a:buFontTx/>
                        <a:buNone/>
                        <a:tabLst/>
                      </a:pPr>
                      <a:r>
                        <a:rPr kumimoji="0" lang="en-US" sz="1900" b="0" i="0" u="none" strike="noStrike" cap="none" normalizeH="0" baseline="0">
                          <a:ln>
                            <a:noFill/>
                          </a:ln>
                          <a:solidFill>
                            <a:srgbClr val="FFFFFF"/>
                          </a:solidFill>
                          <a:effectLst/>
                          <a:latin typeface="Arial" charset="0"/>
                          <a:ea typeface="ＭＳ Ｐゴシック" charset="0"/>
                          <a:cs typeface="ＭＳ Ｐゴシック" charset="0"/>
                        </a:rPr>
                        <a:t>2000</a:t>
                      </a:r>
                    </a:p>
                  </a:txBody>
                  <a:tcPr marL="12700" marR="12700" marT="12700" marB="0" anchor="ctr" horzOverflow="overflow">
                    <a:lnL>
                      <a:noFill/>
                    </a:lnL>
                    <a:lnR>
                      <a:noFill/>
                    </a:lnR>
                    <a:lnT>
                      <a:noFill/>
                    </a:lnT>
                    <a:lnB>
                      <a:noFill/>
                    </a:lnB>
                    <a:lnTlToBr>
                      <a:noFill/>
                    </a:lnTlToBr>
                    <a:lnBlToTr>
                      <a:noFill/>
                    </a:lnBlToTr>
                    <a:solidFill>
                      <a:srgbClr val="0D0D0D">
                        <a:alpha val="54117"/>
                      </a:srgbClr>
                    </a:solidFill>
                  </a:tcPr>
                </a:tc>
                <a:tc>
                  <a:txBody>
                    <a:bodyPr/>
                    <a:lstStyle/>
                    <a:p>
                      <a:pPr marL="0" marR="0" lvl="0" indent="0" algn="r" defTabSz="455613" rtl="0" eaLnBrk="1" fontAlgn="b" latinLnBrk="0" hangingPunct="1">
                        <a:lnSpc>
                          <a:spcPct val="100000"/>
                        </a:lnSpc>
                        <a:spcBef>
                          <a:spcPct val="0"/>
                        </a:spcBef>
                        <a:spcAft>
                          <a:spcPct val="0"/>
                        </a:spcAft>
                        <a:buClrTx/>
                        <a:buSzTx/>
                        <a:buFontTx/>
                        <a:buNone/>
                        <a:tabLst/>
                      </a:pPr>
                      <a:r>
                        <a:rPr kumimoji="0" lang="en-US" sz="1900" b="0" i="0" u="none" strike="noStrike" cap="none" normalizeH="0" baseline="0">
                          <a:ln>
                            <a:noFill/>
                          </a:ln>
                          <a:solidFill>
                            <a:srgbClr val="FFFFFF"/>
                          </a:solidFill>
                          <a:effectLst/>
                          <a:latin typeface="Arial" charset="0"/>
                          <a:ea typeface="ＭＳ Ｐゴシック" charset="0"/>
                          <a:cs typeface="ＭＳ Ｐゴシック" charset="0"/>
                        </a:rPr>
                        <a:t>1500</a:t>
                      </a:r>
                    </a:p>
                  </a:txBody>
                  <a:tcPr marL="12700" marR="12700" marT="12700" marB="0" anchor="ctr" horzOverflow="overflow">
                    <a:lnL>
                      <a:noFill/>
                    </a:lnL>
                    <a:lnR>
                      <a:noFill/>
                    </a:lnR>
                    <a:lnT>
                      <a:noFill/>
                    </a:lnT>
                    <a:lnB>
                      <a:noFill/>
                    </a:lnB>
                    <a:lnTlToBr>
                      <a:noFill/>
                    </a:lnTlToBr>
                    <a:lnBlToTr>
                      <a:noFill/>
                    </a:lnBlToTr>
                    <a:solidFill>
                      <a:srgbClr val="0D0D0D">
                        <a:alpha val="54117"/>
                      </a:srgbClr>
                    </a:solidFill>
                  </a:tcPr>
                </a:tc>
                <a:tc>
                  <a:txBody>
                    <a:bodyPr/>
                    <a:lstStyle/>
                    <a:p>
                      <a:pPr marL="0" marR="0" lvl="0" indent="0" algn="r" defTabSz="455613" rtl="0" eaLnBrk="1" fontAlgn="b" latinLnBrk="0" hangingPunct="1">
                        <a:lnSpc>
                          <a:spcPct val="100000"/>
                        </a:lnSpc>
                        <a:spcBef>
                          <a:spcPct val="0"/>
                        </a:spcBef>
                        <a:spcAft>
                          <a:spcPct val="0"/>
                        </a:spcAft>
                        <a:buClrTx/>
                        <a:buSzTx/>
                        <a:buFontTx/>
                        <a:buNone/>
                        <a:tabLst/>
                      </a:pPr>
                      <a:r>
                        <a:rPr kumimoji="0" lang="en-US" sz="1900" b="0" i="0" u="none" strike="noStrike" cap="none" normalizeH="0" baseline="0">
                          <a:ln>
                            <a:noFill/>
                          </a:ln>
                          <a:solidFill>
                            <a:srgbClr val="FFFFFF"/>
                          </a:solidFill>
                          <a:effectLst/>
                          <a:latin typeface="Arial" charset="0"/>
                          <a:ea typeface="ＭＳ Ｐゴシック" charset="0"/>
                          <a:cs typeface="ＭＳ Ｐゴシック" charset="0"/>
                        </a:rPr>
                        <a:t> € 42.235,00 </a:t>
                      </a:r>
                    </a:p>
                  </a:txBody>
                  <a:tcPr marL="12700" marR="12700" marT="12700" marB="0" anchor="ctr" horzOverflow="overflow">
                    <a:lnL>
                      <a:noFill/>
                    </a:lnL>
                    <a:lnR>
                      <a:noFill/>
                    </a:lnR>
                    <a:lnT>
                      <a:noFill/>
                    </a:lnT>
                    <a:lnB>
                      <a:noFill/>
                    </a:lnB>
                    <a:lnTlToBr>
                      <a:noFill/>
                    </a:lnTlToBr>
                    <a:lnBlToTr>
                      <a:noFill/>
                    </a:lnBlToTr>
                    <a:solidFill>
                      <a:srgbClr val="0D0D0D">
                        <a:alpha val="54117"/>
                      </a:srgbClr>
                    </a:solidFill>
                  </a:tcPr>
                </a:tc>
              </a:tr>
              <a:tr h="457200">
                <a:tc>
                  <a:txBody>
                    <a:bodyPr/>
                    <a:lstStyle/>
                    <a:p>
                      <a:pPr marL="0" marR="0" lvl="0" indent="0" algn="r" defTabSz="455613" rtl="0" eaLnBrk="1" fontAlgn="b" latinLnBrk="0" hangingPunct="1">
                        <a:lnSpc>
                          <a:spcPct val="100000"/>
                        </a:lnSpc>
                        <a:spcBef>
                          <a:spcPct val="0"/>
                        </a:spcBef>
                        <a:spcAft>
                          <a:spcPct val="0"/>
                        </a:spcAft>
                        <a:buClrTx/>
                        <a:buSzTx/>
                        <a:buFontTx/>
                        <a:buNone/>
                        <a:tabLst/>
                      </a:pPr>
                      <a:r>
                        <a:rPr kumimoji="0" lang="en-US" sz="1900" b="0" i="0" u="none" strike="noStrike" cap="none" normalizeH="0" baseline="0">
                          <a:ln>
                            <a:noFill/>
                          </a:ln>
                          <a:solidFill>
                            <a:srgbClr val="FFFFFF"/>
                          </a:solidFill>
                          <a:effectLst/>
                          <a:latin typeface="Arial" charset="0"/>
                          <a:ea typeface="ＭＳ Ｐゴシック" charset="0"/>
                          <a:cs typeface="ＭＳ Ｐゴシック" charset="0"/>
                        </a:rPr>
                        <a:t>2500</a:t>
                      </a:r>
                    </a:p>
                  </a:txBody>
                  <a:tcPr marL="12700" marR="12700" marT="12700" marB="0" anchor="ctr" horzOverflow="overflow">
                    <a:lnL>
                      <a:noFill/>
                    </a:lnL>
                    <a:lnR>
                      <a:noFill/>
                    </a:lnR>
                    <a:lnT>
                      <a:noFill/>
                    </a:lnT>
                    <a:lnB>
                      <a:noFill/>
                    </a:lnB>
                    <a:lnTlToBr>
                      <a:noFill/>
                    </a:lnTlToBr>
                    <a:lnBlToTr>
                      <a:noFill/>
                    </a:lnBlToTr>
                    <a:solidFill>
                      <a:srgbClr val="0D0D0D">
                        <a:alpha val="54117"/>
                      </a:srgbClr>
                    </a:solidFill>
                  </a:tcPr>
                </a:tc>
                <a:tc>
                  <a:txBody>
                    <a:bodyPr/>
                    <a:lstStyle/>
                    <a:p>
                      <a:pPr marL="0" marR="0" lvl="0" indent="0" algn="r" defTabSz="455613" rtl="0" eaLnBrk="1" fontAlgn="b" latinLnBrk="0" hangingPunct="1">
                        <a:lnSpc>
                          <a:spcPct val="100000"/>
                        </a:lnSpc>
                        <a:spcBef>
                          <a:spcPct val="0"/>
                        </a:spcBef>
                        <a:spcAft>
                          <a:spcPct val="0"/>
                        </a:spcAft>
                        <a:buClrTx/>
                        <a:buSzTx/>
                        <a:buFontTx/>
                        <a:buNone/>
                        <a:tabLst/>
                      </a:pPr>
                      <a:r>
                        <a:rPr kumimoji="0" lang="en-US" sz="1900" b="0" i="0" u="none" strike="noStrike" cap="none" normalizeH="0" baseline="0">
                          <a:ln>
                            <a:noFill/>
                          </a:ln>
                          <a:solidFill>
                            <a:srgbClr val="FFFFFF"/>
                          </a:solidFill>
                          <a:effectLst/>
                          <a:latin typeface="Arial" charset="0"/>
                          <a:ea typeface="ＭＳ Ｐゴシック" charset="0"/>
                          <a:cs typeface="ＭＳ Ｐゴシック" charset="0"/>
                        </a:rPr>
                        <a:t>1700</a:t>
                      </a:r>
                    </a:p>
                  </a:txBody>
                  <a:tcPr marL="12700" marR="12700" marT="12700" marB="0" anchor="ctr" horzOverflow="overflow">
                    <a:lnL>
                      <a:noFill/>
                    </a:lnL>
                    <a:lnR>
                      <a:noFill/>
                    </a:lnR>
                    <a:lnT>
                      <a:noFill/>
                    </a:lnT>
                    <a:lnB>
                      <a:noFill/>
                    </a:lnB>
                    <a:lnTlToBr>
                      <a:noFill/>
                    </a:lnTlToBr>
                    <a:lnBlToTr>
                      <a:noFill/>
                    </a:lnBlToTr>
                    <a:solidFill>
                      <a:srgbClr val="0D0D0D">
                        <a:alpha val="54117"/>
                      </a:srgbClr>
                    </a:solidFill>
                  </a:tcPr>
                </a:tc>
                <a:tc>
                  <a:txBody>
                    <a:bodyPr/>
                    <a:lstStyle/>
                    <a:p>
                      <a:pPr marL="0" marR="0" lvl="0" indent="0" algn="r" defTabSz="455613" rtl="0" eaLnBrk="1" fontAlgn="b" latinLnBrk="0" hangingPunct="1">
                        <a:lnSpc>
                          <a:spcPct val="100000"/>
                        </a:lnSpc>
                        <a:spcBef>
                          <a:spcPct val="0"/>
                        </a:spcBef>
                        <a:spcAft>
                          <a:spcPct val="0"/>
                        </a:spcAft>
                        <a:buClrTx/>
                        <a:buSzTx/>
                        <a:buFontTx/>
                        <a:buNone/>
                        <a:tabLst/>
                      </a:pPr>
                      <a:r>
                        <a:rPr kumimoji="0" lang="en-US" sz="1900" b="0" i="0" u="none" strike="noStrike" cap="none" normalizeH="0" baseline="0">
                          <a:ln>
                            <a:noFill/>
                          </a:ln>
                          <a:solidFill>
                            <a:srgbClr val="FFFFFF"/>
                          </a:solidFill>
                          <a:effectLst/>
                          <a:latin typeface="Arial" charset="0"/>
                          <a:ea typeface="ＭＳ Ｐゴシック" charset="0"/>
                          <a:cs typeface="ＭＳ Ｐゴシック" charset="0"/>
                        </a:rPr>
                        <a:t> € 49.130,00 </a:t>
                      </a:r>
                    </a:p>
                  </a:txBody>
                  <a:tcPr marL="12700" marR="12700" marT="12700" marB="0" anchor="ctr" horzOverflow="overflow">
                    <a:lnL>
                      <a:noFill/>
                    </a:lnL>
                    <a:lnR>
                      <a:noFill/>
                    </a:lnR>
                    <a:lnT>
                      <a:noFill/>
                    </a:lnT>
                    <a:lnB>
                      <a:noFill/>
                    </a:lnB>
                    <a:lnTlToBr>
                      <a:noFill/>
                    </a:lnTlToBr>
                    <a:lnBlToTr>
                      <a:noFill/>
                    </a:lnBlToTr>
                    <a:solidFill>
                      <a:srgbClr val="0D0D0D">
                        <a:alpha val="54117"/>
                      </a:srgbClr>
                    </a:solidFill>
                  </a:tcPr>
                </a:tc>
              </a:tr>
              <a:tr h="457200">
                <a:tc>
                  <a:txBody>
                    <a:bodyPr/>
                    <a:lstStyle/>
                    <a:p>
                      <a:pPr marL="0" marR="0" lvl="0" indent="0" algn="r" defTabSz="455613" rtl="0" eaLnBrk="1" fontAlgn="b" latinLnBrk="0" hangingPunct="1">
                        <a:lnSpc>
                          <a:spcPct val="100000"/>
                        </a:lnSpc>
                        <a:spcBef>
                          <a:spcPct val="0"/>
                        </a:spcBef>
                        <a:spcAft>
                          <a:spcPct val="0"/>
                        </a:spcAft>
                        <a:buClrTx/>
                        <a:buSzTx/>
                        <a:buFontTx/>
                        <a:buNone/>
                        <a:tabLst/>
                      </a:pPr>
                      <a:r>
                        <a:rPr kumimoji="0" lang="en-US" sz="1900" b="0" i="0" u="none" strike="noStrike" cap="none" normalizeH="0" baseline="0">
                          <a:ln>
                            <a:noFill/>
                          </a:ln>
                          <a:solidFill>
                            <a:srgbClr val="FFFFFF"/>
                          </a:solidFill>
                          <a:effectLst/>
                          <a:latin typeface="Arial" charset="0"/>
                          <a:ea typeface="ＭＳ Ｐゴシック" charset="0"/>
                          <a:cs typeface="ＭＳ Ｐゴシック" charset="0"/>
                        </a:rPr>
                        <a:t>3000</a:t>
                      </a:r>
                    </a:p>
                  </a:txBody>
                  <a:tcPr marL="12700" marR="12700" marT="12700" marB="0" anchor="ctr" horzOverflow="overflow">
                    <a:lnL>
                      <a:noFill/>
                    </a:lnL>
                    <a:lnR>
                      <a:noFill/>
                    </a:lnR>
                    <a:lnT>
                      <a:noFill/>
                    </a:lnT>
                    <a:lnB>
                      <a:noFill/>
                    </a:lnB>
                    <a:lnTlToBr>
                      <a:noFill/>
                    </a:lnTlToBr>
                    <a:lnBlToTr>
                      <a:noFill/>
                    </a:lnBlToTr>
                    <a:solidFill>
                      <a:srgbClr val="0D0D0D">
                        <a:alpha val="54117"/>
                      </a:srgbClr>
                    </a:solidFill>
                  </a:tcPr>
                </a:tc>
                <a:tc>
                  <a:txBody>
                    <a:bodyPr/>
                    <a:lstStyle/>
                    <a:p>
                      <a:pPr marL="0" marR="0" lvl="0" indent="0" algn="r" defTabSz="455613" rtl="0" eaLnBrk="1" fontAlgn="b" latinLnBrk="0" hangingPunct="1">
                        <a:lnSpc>
                          <a:spcPct val="100000"/>
                        </a:lnSpc>
                        <a:spcBef>
                          <a:spcPct val="0"/>
                        </a:spcBef>
                        <a:spcAft>
                          <a:spcPct val="0"/>
                        </a:spcAft>
                        <a:buClrTx/>
                        <a:buSzTx/>
                        <a:buFontTx/>
                        <a:buNone/>
                        <a:tabLst/>
                      </a:pPr>
                      <a:r>
                        <a:rPr kumimoji="0" lang="en-US" sz="1900" b="0" i="0" u="none" strike="noStrike" cap="none" normalizeH="0" baseline="0">
                          <a:ln>
                            <a:noFill/>
                          </a:ln>
                          <a:solidFill>
                            <a:srgbClr val="FFFFFF"/>
                          </a:solidFill>
                          <a:effectLst/>
                          <a:latin typeface="Arial" charset="0"/>
                          <a:ea typeface="ＭＳ Ｐゴシック" charset="0"/>
                          <a:cs typeface="ＭＳ Ｐゴシック" charset="0"/>
                        </a:rPr>
                        <a:t>2200</a:t>
                      </a:r>
                    </a:p>
                  </a:txBody>
                  <a:tcPr marL="12700" marR="12700" marT="12700" marB="0" anchor="ctr" horzOverflow="overflow">
                    <a:lnL>
                      <a:noFill/>
                    </a:lnL>
                    <a:lnR>
                      <a:noFill/>
                    </a:lnR>
                    <a:lnT>
                      <a:noFill/>
                    </a:lnT>
                    <a:lnB>
                      <a:noFill/>
                    </a:lnB>
                    <a:lnTlToBr>
                      <a:noFill/>
                    </a:lnTlToBr>
                    <a:lnBlToTr>
                      <a:noFill/>
                    </a:lnBlToTr>
                    <a:solidFill>
                      <a:srgbClr val="0D0D0D">
                        <a:alpha val="54117"/>
                      </a:srgbClr>
                    </a:solidFill>
                  </a:tcPr>
                </a:tc>
                <a:tc>
                  <a:txBody>
                    <a:bodyPr/>
                    <a:lstStyle/>
                    <a:p>
                      <a:pPr marL="0" marR="0" lvl="0" indent="0" algn="r" defTabSz="455613" rtl="0" eaLnBrk="1" fontAlgn="b" latinLnBrk="0" hangingPunct="1">
                        <a:lnSpc>
                          <a:spcPct val="100000"/>
                        </a:lnSpc>
                        <a:spcBef>
                          <a:spcPct val="0"/>
                        </a:spcBef>
                        <a:spcAft>
                          <a:spcPct val="0"/>
                        </a:spcAft>
                        <a:buClrTx/>
                        <a:buSzTx/>
                        <a:buFontTx/>
                        <a:buNone/>
                        <a:tabLst/>
                      </a:pPr>
                      <a:r>
                        <a:rPr kumimoji="0" lang="en-US" sz="1900" b="0" i="0" u="none" strike="noStrike" cap="none" normalizeH="0" baseline="0">
                          <a:ln>
                            <a:noFill/>
                          </a:ln>
                          <a:solidFill>
                            <a:srgbClr val="FFFFFF"/>
                          </a:solidFill>
                          <a:effectLst/>
                          <a:latin typeface="Arial" charset="0"/>
                          <a:ea typeface="ＭＳ Ｐゴシック" charset="0"/>
                          <a:cs typeface="ＭＳ Ｐゴシック" charset="0"/>
                        </a:rPr>
                        <a:t> € 61.218,00 </a:t>
                      </a:r>
                    </a:p>
                  </a:txBody>
                  <a:tcPr marL="12700" marR="12700" marT="12700" marB="0" anchor="ctr" horzOverflow="overflow">
                    <a:lnL>
                      <a:noFill/>
                    </a:lnL>
                    <a:lnR>
                      <a:noFill/>
                    </a:lnR>
                    <a:lnT>
                      <a:noFill/>
                    </a:lnT>
                    <a:lnB>
                      <a:noFill/>
                    </a:lnB>
                    <a:lnTlToBr>
                      <a:noFill/>
                    </a:lnTlToBr>
                    <a:lnBlToTr>
                      <a:noFill/>
                    </a:lnBlToTr>
                    <a:solidFill>
                      <a:srgbClr val="0D0D0D">
                        <a:alpha val="54117"/>
                      </a:srgbClr>
                    </a:solidFill>
                  </a:tcPr>
                </a:tc>
              </a:tr>
              <a:tr h="457200">
                <a:tc>
                  <a:txBody>
                    <a:bodyPr/>
                    <a:lstStyle/>
                    <a:p>
                      <a:pPr marL="0" marR="0" lvl="0" indent="0" algn="r" defTabSz="455613" rtl="0" eaLnBrk="1" fontAlgn="b" latinLnBrk="0" hangingPunct="1">
                        <a:lnSpc>
                          <a:spcPct val="100000"/>
                        </a:lnSpc>
                        <a:spcBef>
                          <a:spcPct val="0"/>
                        </a:spcBef>
                        <a:spcAft>
                          <a:spcPct val="0"/>
                        </a:spcAft>
                        <a:buClrTx/>
                        <a:buSzTx/>
                        <a:buFontTx/>
                        <a:buNone/>
                        <a:tabLst/>
                      </a:pPr>
                      <a:r>
                        <a:rPr kumimoji="0" lang="en-US" sz="1900" b="0" i="0" u="none" strike="noStrike" cap="none" normalizeH="0" baseline="0">
                          <a:ln>
                            <a:noFill/>
                          </a:ln>
                          <a:solidFill>
                            <a:srgbClr val="FFFFFF"/>
                          </a:solidFill>
                          <a:effectLst/>
                          <a:latin typeface="Arial" charset="0"/>
                          <a:ea typeface="ＭＳ Ｐゴシック" charset="0"/>
                          <a:cs typeface="ＭＳ Ｐゴシック" charset="0"/>
                        </a:rPr>
                        <a:t>3500</a:t>
                      </a:r>
                    </a:p>
                  </a:txBody>
                  <a:tcPr marL="12700" marR="12700" marT="12700" marB="0" anchor="ctr" horzOverflow="overflow">
                    <a:lnL>
                      <a:noFill/>
                    </a:lnL>
                    <a:lnR>
                      <a:noFill/>
                    </a:lnR>
                    <a:lnT>
                      <a:noFill/>
                    </a:lnT>
                    <a:lnB>
                      <a:noFill/>
                    </a:lnB>
                    <a:lnTlToBr>
                      <a:noFill/>
                    </a:lnTlToBr>
                    <a:lnBlToTr>
                      <a:noFill/>
                    </a:lnBlToTr>
                    <a:noFill/>
                  </a:tcPr>
                </a:tc>
                <a:tc>
                  <a:txBody>
                    <a:bodyPr/>
                    <a:lstStyle/>
                    <a:p>
                      <a:pPr marL="0" marR="0" lvl="0" indent="0" algn="r" defTabSz="455613" rtl="0" eaLnBrk="1" fontAlgn="b" latinLnBrk="0" hangingPunct="1">
                        <a:lnSpc>
                          <a:spcPct val="100000"/>
                        </a:lnSpc>
                        <a:spcBef>
                          <a:spcPct val="0"/>
                        </a:spcBef>
                        <a:spcAft>
                          <a:spcPct val="0"/>
                        </a:spcAft>
                        <a:buClrTx/>
                        <a:buSzTx/>
                        <a:buFontTx/>
                        <a:buNone/>
                        <a:tabLst/>
                      </a:pPr>
                      <a:r>
                        <a:rPr kumimoji="0" lang="en-US" sz="1900" b="0" i="0" u="none" strike="noStrike" cap="none" normalizeH="0" baseline="0">
                          <a:ln>
                            <a:noFill/>
                          </a:ln>
                          <a:solidFill>
                            <a:srgbClr val="FFFFFF"/>
                          </a:solidFill>
                          <a:effectLst/>
                          <a:latin typeface="Arial" charset="0"/>
                          <a:ea typeface="ＭＳ Ｐゴシック" charset="0"/>
                          <a:cs typeface="ＭＳ Ｐゴシック" charset="0"/>
                        </a:rPr>
                        <a:t>1700</a:t>
                      </a:r>
                    </a:p>
                  </a:txBody>
                  <a:tcPr marL="12700" marR="12700" marT="12700" marB="0" anchor="ctr" horzOverflow="overflow">
                    <a:lnL>
                      <a:noFill/>
                    </a:lnL>
                    <a:lnR>
                      <a:noFill/>
                    </a:lnR>
                    <a:lnT>
                      <a:noFill/>
                    </a:lnT>
                    <a:lnB>
                      <a:noFill/>
                    </a:lnB>
                    <a:lnTlToBr>
                      <a:noFill/>
                    </a:lnTlToBr>
                    <a:lnBlToTr>
                      <a:noFill/>
                    </a:lnBlToTr>
                    <a:noFill/>
                  </a:tcPr>
                </a:tc>
                <a:tc>
                  <a:txBody>
                    <a:bodyPr/>
                    <a:lstStyle/>
                    <a:p>
                      <a:pPr marL="0" marR="0" lvl="0" indent="0" algn="r" defTabSz="455613" rtl="0" eaLnBrk="1" fontAlgn="b" latinLnBrk="0" hangingPunct="1">
                        <a:lnSpc>
                          <a:spcPct val="100000"/>
                        </a:lnSpc>
                        <a:spcBef>
                          <a:spcPct val="0"/>
                        </a:spcBef>
                        <a:spcAft>
                          <a:spcPct val="0"/>
                        </a:spcAft>
                        <a:buClrTx/>
                        <a:buSzTx/>
                        <a:buFontTx/>
                        <a:buNone/>
                        <a:tabLst/>
                      </a:pPr>
                      <a:r>
                        <a:rPr kumimoji="0" lang="en-US" sz="1900" b="0" i="0" u="none" strike="noStrike" cap="none" normalizeH="0" baseline="0">
                          <a:ln>
                            <a:noFill/>
                          </a:ln>
                          <a:solidFill>
                            <a:srgbClr val="FFFFFF"/>
                          </a:solidFill>
                          <a:effectLst/>
                          <a:latin typeface="Arial" charset="0"/>
                          <a:ea typeface="ＭＳ Ｐゴシック" charset="0"/>
                          <a:cs typeface="ＭＳ Ｐゴシック" charset="0"/>
                        </a:rPr>
                        <a:t> € 55.995,00 </a:t>
                      </a:r>
                    </a:p>
                  </a:txBody>
                  <a:tcPr marL="12700" marR="12700" marT="12700" marB="0" anchor="ctr" horzOverflow="overflow">
                    <a:lnL>
                      <a:noFill/>
                    </a:lnL>
                    <a:lnR>
                      <a:noFill/>
                    </a:lnR>
                    <a:lnT>
                      <a:noFill/>
                    </a:lnT>
                    <a:lnB>
                      <a:noFill/>
                    </a:lnB>
                    <a:lnTlToBr>
                      <a:noFill/>
                    </a:lnTlToBr>
                    <a:lnBlToTr>
                      <a:noFill/>
                    </a:lnBlToTr>
                    <a:noFill/>
                  </a:tcPr>
                </a:tc>
              </a:tr>
              <a:tr h="457200">
                <a:tc>
                  <a:txBody>
                    <a:bodyPr/>
                    <a:lstStyle/>
                    <a:p>
                      <a:pPr marL="0" marR="0" lvl="0" indent="0" algn="r" defTabSz="455613" rtl="0" eaLnBrk="1" fontAlgn="b" latinLnBrk="0" hangingPunct="1">
                        <a:lnSpc>
                          <a:spcPct val="100000"/>
                        </a:lnSpc>
                        <a:spcBef>
                          <a:spcPct val="0"/>
                        </a:spcBef>
                        <a:spcAft>
                          <a:spcPct val="0"/>
                        </a:spcAft>
                        <a:buClrTx/>
                        <a:buSzTx/>
                        <a:buFontTx/>
                        <a:buNone/>
                        <a:tabLst/>
                      </a:pPr>
                      <a:r>
                        <a:rPr kumimoji="0" lang="en-US" sz="1900" b="0" i="0" u="none" strike="noStrike" cap="none" normalizeH="0" baseline="0">
                          <a:ln>
                            <a:noFill/>
                          </a:ln>
                          <a:solidFill>
                            <a:srgbClr val="FFFFFF"/>
                          </a:solidFill>
                          <a:effectLst/>
                          <a:latin typeface="Arial" charset="0"/>
                          <a:ea typeface="ＭＳ Ｐゴシック" charset="0"/>
                          <a:cs typeface="ＭＳ Ｐゴシック" charset="0"/>
                        </a:rPr>
                        <a:t>4000</a:t>
                      </a:r>
                    </a:p>
                  </a:txBody>
                  <a:tcPr marL="12700" marR="12700" marT="12700" marB="0" anchor="ctr" horzOverflow="overflow">
                    <a:lnL>
                      <a:noFill/>
                    </a:lnL>
                    <a:lnR>
                      <a:noFill/>
                    </a:lnR>
                    <a:lnT>
                      <a:noFill/>
                    </a:lnT>
                    <a:lnB>
                      <a:noFill/>
                    </a:lnB>
                    <a:lnTlToBr>
                      <a:noFill/>
                    </a:lnTlToBr>
                    <a:lnBlToTr>
                      <a:noFill/>
                    </a:lnBlToTr>
                    <a:solidFill>
                      <a:srgbClr val="0D0D0D">
                        <a:alpha val="54117"/>
                      </a:srgbClr>
                    </a:solidFill>
                  </a:tcPr>
                </a:tc>
                <a:tc>
                  <a:txBody>
                    <a:bodyPr/>
                    <a:lstStyle/>
                    <a:p>
                      <a:pPr marL="0" marR="0" lvl="0" indent="0" algn="r" defTabSz="455613" rtl="0" eaLnBrk="1" fontAlgn="b" latinLnBrk="0" hangingPunct="1">
                        <a:lnSpc>
                          <a:spcPct val="100000"/>
                        </a:lnSpc>
                        <a:spcBef>
                          <a:spcPct val="0"/>
                        </a:spcBef>
                        <a:spcAft>
                          <a:spcPct val="0"/>
                        </a:spcAft>
                        <a:buClrTx/>
                        <a:buSzTx/>
                        <a:buFontTx/>
                        <a:buNone/>
                        <a:tabLst/>
                      </a:pPr>
                      <a:r>
                        <a:rPr kumimoji="0" lang="en-US" sz="1900" b="0" i="0" u="none" strike="noStrike" cap="none" normalizeH="0" baseline="0">
                          <a:ln>
                            <a:noFill/>
                          </a:ln>
                          <a:solidFill>
                            <a:srgbClr val="FFFFFF"/>
                          </a:solidFill>
                          <a:effectLst/>
                          <a:latin typeface="Arial" charset="0"/>
                          <a:ea typeface="ＭＳ Ｐゴシック" charset="0"/>
                          <a:cs typeface="ＭＳ Ｐゴシック" charset="0"/>
                        </a:rPr>
                        <a:t>2500</a:t>
                      </a:r>
                    </a:p>
                  </a:txBody>
                  <a:tcPr marL="12700" marR="12700" marT="12700" marB="0" anchor="ctr" horzOverflow="overflow">
                    <a:lnL>
                      <a:noFill/>
                    </a:lnL>
                    <a:lnR>
                      <a:noFill/>
                    </a:lnR>
                    <a:lnT>
                      <a:noFill/>
                    </a:lnT>
                    <a:lnB>
                      <a:noFill/>
                    </a:lnB>
                    <a:lnTlToBr>
                      <a:noFill/>
                    </a:lnTlToBr>
                    <a:lnBlToTr>
                      <a:noFill/>
                    </a:lnBlToTr>
                    <a:solidFill>
                      <a:srgbClr val="0D0D0D">
                        <a:alpha val="54117"/>
                      </a:srgbClr>
                    </a:solidFill>
                  </a:tcPr>
                </a:tc>
                <a:tc>
                  <a:txBody>
                    <a:bodyPr/>
                    <a:lstStyle/>
                    <a:p>
                      <a:pPr marL="0" marR="0" lvl="0" indent="0" algn="r" defTabSz="455613" rtl="0" eaLnBrk="1" fontAlgn="b" latinLnBrk="0" hangingPunct="1">
                        <a:lnSpc>
                          <a:spcPct val="100000"/>
                        </a:lnSpc>
                        <a:spcBef>
                          <a:spcPct val="0"/>
                        </a:spcBef>
                        <a:spcAft>
                          <a:spcPct val="0"/>
                        </a:spcAft>
                        <a:buClrTx/>
                        <a:buSzTx/>
                        <a:buFontTx/>
                        <a:buNone/>
                        <a:tabLst/>
                      </a:pPr>
                      <a:r>
                        <a:rPr kumimoji="0" lang="en-US" sz="1900" b="0" i="0" u="none" strike="noStrike" cap="none" normalizeH="0" baseline="0">
                          <a:ln>
                            <a:noFill/>
                          </a:ln>
                          <a:solidFill>
                            <a:srgbClr val="FFFFFF"/>
                          </a:solidFill>
                          <a:effectLst/>
                          <a:latin typeface="Arial" charset="0"/>
                          <a:ea typeface="ＭＳ Ｐゴシック" charset="0"/>
                          <a:cs typeface="ＭＳ Ｐゴシック" charset="0"/>
                        </a:rPr>
                        <a:t> € 73.227,00 </a:t>
                      </a:r>
                    </a:p>
                  </a:txBody>
                  <a:tcPr marL="12700" marR="12700" marT="12700" marB="0" anchor="ctr" horzOverflow="overflow">
                    <a:lnL>
                      <a:noFill/>
                    </a:lnL>
                    <a:lnR>
                      <a:noFill/>
                    </a:lnR>
                    <a:lnT>
                      <a:noFill/>
                    </a:lnT>
                    <a:lnB>
                      <a:noFill/>
                    </a:lnB>
                    <a:lnTlToBr>
                      <a:noFill/>
                    </a:lnTlToBr>
                    <a:lnBlToTr>
                      <a:noFill/>
                    </a:lnBlToTr>
                    <a:solidFill>
                      <a:srgbClr val="0D0D0D">
                        <a:alpha val="54117"/>
                      </a:srgbClr>
                    </a:solidFill>
                  </a:tcPr>
                </a:tc>
              </a:tr>
            </a:tbl>
          </a:graphicData>
        </a:graphic>
      </p:graphicFrame>
      <p:sp>
        <p:nvSpPr>
          <p:cNvPr id="12" name="TextBox 11"/>
          <p:cNvSpPr txBox="1">
            <a:spLocks noChangeArrowheads="1"/>
          </p:cNvSpPr>
          <p:nvPr/>
        </p:nvSpPr>
        <p:spPr bwMode="auto">
          <a:xfrm>
            <a:off x="4921250" y="2209800"/>
            <a:ext cx="4756150" cy="3077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8" tIns="45710" rIns="91418" bIns="45710">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nl-NL" sz="1400" i="1" smtClean="0">
                <a:solidFill>
                  <a:srgbClr val="FFFFFF"/>
                </a:solidFill>
                <a:latin typeface="Chalkduster" charset="0"/>
                <a:cs typeface="Chalkduster" charset="0"/>
              </a:rPr>
              <a:t>NCW Huidige energierekening</a:t>
            </a:r>
          </a:p>
        </p:txBody>
      </p:sp>
      <p:sp>
        <p:nvSpPr>
          <p:cNvPr id="14" name="TextBox 13"/>
          <p:cNvSpPr txBox="1">
            <a:spLocks noChangeArrowheads="1"/>
          </p:cNvSpPr>
          <p:nvPr/>
        </p:nvSpPr>
        <p:spPr bwMode="auto">
          <a:xfrm>
            <a:off x="1524000" y="2190751"/>
            <a:ext cx="3505200" cy="3077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8" tIns="45710" rIns="91418" bIns="45710">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nl-NL" sz="1400" i="1" smtClean="0">
                <a:solidFill>
                  <a:srgbClr val="FFFFFF"/>
                </a:solidFill>
                <a:latin typeface="Chalkduster" charset="0"/>
                <a:cs typeface="Chalkduster" charset="0"/>
              </a:rPr>
              <a:t>Verbruiksscenario</a:t>
            </a:r>
            <a:r>
              <a:rPr lang="ja-JP" altLang="nl-NL" sz="1400" i="1" smtClean="0">
                <a:solidFill>
                  <a:srgbClr val="FFFFFF"/>
                </a:solidFill>
                <a:latin typeface="Chalkduster" charset="0"/>
                <a:cs typeface="Chalkduster" charset="0"/>
              </a:rPr>
              <a:t>’</a:t>
            </a:r>
            <a:r>
              <a:rPr lang="nl-NL" sz="1400" i="1" smtClean="0">
                <a:solidFill>
                  <a:srgbClr val="FFFFFF"/>
                </a:solidFill>
                <a:latin typeface="Chalkduster" charset="0"/>
                <a:cs typeface="Chalkduster" charset="0"/>
              </a:rPr>
              <a:t>s </a:t>
            </a:r>
          </a:p>
        </p:txBody>
      </p:sp>
    </p:spTree>
    <p:extLst>
      <p:ext uri="{BB962C8B-B14F-4D97-AF65-F5344CB8AC3E}">
        <p14:creationId xmlns:p14="http://schemas.microsoft.com/office/powerpoint/2010/main" val="3444826355"/>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2" presetClass="entr" presetSubtype="1" accel="50000" decel="5000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anim calcmode="lin" valueType="num">
                                      <p:cBhvr additive="base">
                                        <p:cTn id="9" dur="500" fill="hold"/>
                                        <p:tgtEl>
                                          <p:spTgt spid="12"/>
                                        </p:tgtEl>
                                        <p:attrNameLst>
                                          <p:attrName>ppt_x</p:attrName>
                                        </p:attrNameLst>
                                      </p:cBhvr>
                                      <p:tavLst>
                                        <p:tav tm="0">
                                          <p:val>
                                            <p:strVal val="#ppt_x"/>
                                          </p:val>
                                        </p:tav>
                                        <p:tav tm="100000">
                                          <p:val>
                                            <p:strVal val="#ppt_x"/>
                                          </p:val>
                                        </p:tav>
                                      </p:tavLst>
                                    </p:anim>
                                    <p:anim calcmode="lin" valueType="num">
                                      <p:cBhvr additive="base">
                                        <p:cTn id="10" dur="500" fill="hold"/>
                                        <p:tgtEl>
                                          <p:spTgt spid="12"/>
                                        </p:tgtEl>
                                        <p:attrNameLst>
                                          <p:attrName>ppt_y</p:attrName>
                                        </p:attrNameLst>
                                      </p:cBhvr>
                                      <p:tavLst>
                                        <p:tav tm="0">
                                          <p:val>
                                            <p:strVal val="0-#ppt_h/2"/>
                                          </p:val>
                                        </p:tav>
                                        <p:tav tm="100000">
                                          <p:val>
                                            <p:strVal val="#ppt_y"/>
                                          </p:val>
                                        </p:tav>
                                      </p:tavLst>
                                    </p:anim>
                                  </p:childTnLst>
                                </p:cTn>
                              </p:par>
                              <p:par>
                                <p:cTn id="11" presetID="2" presetClass="entr" presetSubtype="1" accel="50000" decel="5000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additive="base">
                                        <p:cTn id="13" dur="500" fill="hold"/>
                                        <p:tgtEl>
                                          <p:spTgt spid="14"/>
                                        </p:tgtEl>
                                        <p:attrNameLst>
                                          <p:attrName>ppt_x</p:attrName>
                                        </p:attrNameLst>
                                      </p:cBhvr>
                                      <p:tavLst>
                                        <p:tav tm="0">
                                          <p:val>
                                            <p:strVal val="#ppt_x"/>
                                          </p:val>
                                        </p:tav>
                                        <p:tav tm="100000">
                                          <p:val>
                                            <p:strVal val="#ppt_x"/>
                                          </p:val>
                                        </p:tav>
                                      </p:tavLst>
                                    </p:anim>
                                    <p:anim calcmode="lin" valueType="num">
                                      <p:cBhvr additive="base">
                                        <p:cTn id="14" dur="500" fill="hold"/>
                                        <p:tgtEl>
                                          <p:spTgt spid="1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66160" y="270000"/>
            <a:ext cx="8677840" cy="1143000"/>
          </a:xfrm>
        </p:spPr>
        <p:txBody>
          <a:bodyPr rtlCol="0">
            <a:normAutofit fontScale="90000"/>
          </a:bodyPr>
          <a:lstStyle/>
          <a:p>
            <a:pPr algn="l" fontAlgn="auto">
              <a:spcAft>
                <a:spcPts val="0"/>
              </a:spcAft>
              <a:defRPr/>
            </a:pPr>
            <a:r>
              <a:rPr lang="nl-NL" b="1" dirty="0" smtClean="0">
                <a:ea typeface="+mj-ea"/>
              </a:rPr>
              <a:t>FUNDERING VAN STROOMVERSNELLING</a:t>
            </a:r>
            <a:endParaRPr lang="nl-NL" sz="3600" b="1" dirty="0" smtClean="0">
              <a:solidFill>
                <a:srgbClr val="960051"/>
              </a:solidFill>
              <a:latin typeface="Museo Slab 500"/>
              <a:ea typeface="+mj-ea"/>
              <a:cs typeface="Museo Slab 500"/>
            </a:endParaRPr>
          </a:p>
        </p:txBody>
      </p:sp>
      <p:sp>
        <p:nvSpPr>
          <p:cNvPr id="3" name="Tijdelijke aanduiding voor inhoud 2"/>
          <p:cNvSpPr>
            <a:spLocks noGrp="1"/>
          </p:cNvSpPr>
          <p:nvPr>
            <p:ph idx="1"/>
          </p:nvPr>
        </p:nvSpPr>
        <p:spPr>
          <a:xfrm>
            <a:off x="426468" y="924108"/>
            <a:ext cx="8189908" cy="5107956"/>
          </a:xfrm>
        </p:spPr>
        <p:txBody>
          <a:bodyPr rtlCol="0">
            <a:normAutofit lnSpcReduction="10000"/>
          </a:bodyPr>
          <a:lstStyle/>
          <a:p>
            <a:pPr fontAlgn="auto">
              <a:spcAft>
                <a:spcPts val="0"/>
              </a:spcAft>
              <a:buFont typeface="Arial"/>
              <a:buChar char="•"/>
              <a:defRPr/>
            </a:pPr>
            <a:endParaRPr lang="nl-NL" sz="2400" dirty="0" smtClean="0">
              <a:solidFill>
                <a:schemeClr val="tx1">
                  <a:lumMod val="75000"/>
                  <a:lumOff val="25000"/>
                </a:schemeClr>
              </a:solidFill>
              <a:latin typeface="Museo Slab 500"/>
              <a:ea typeface="+mn-ea"/>
              <a:cs typeface="Museo Slab 500"/>
            </a:endParaRPr>
          </a:p>
          <a:p>
            <a:pPr marL="0" indent="0" fontAlgn="auto">
              <a:spcAft>
                <a:spcPts val="0"/>
              </a:spcAft>
              <a:buNone/>
              <a:defRPr/>
            </a:pPr>
            <a:r>
              <a:rPr lang="nl-NL" b="1" dirty="0" smtClean="0">
                <a:solidFill>
                  <a:srgbClr val="2E1A47"/>
                </a:solidFill>
                <a:ea typeface="+mn-ea"/>
              </a:rPr>
              <a:t>1.Business case</a:t>
            </a:r>
            <a:br>
              <a:rPr lang="nl-NL" b="1" dirty="0" smtClean="0">
                <a:solidFill>
                  <a:srgbClr val="2E1A47"/>
                </a:solidFill>
                <a:ea typeface="+mn-ea"/>
              </a:rPr>
            </a:br>
            <a:r>
              <a:rPr lang="nl-NL" dirty="0" smtClean="0">
                <a:solidFill>
                  <a:srgbClr val="2E1A47"/>
                </a:solidFill>
                <a:ea typeface="+mn-ea"/>
              </a:rPr>
              <a:t>Wat is het maximale investeringsplafond voor geschikte woningen om 5,25% rendement voor corporaties te garanderen?</a:t>
            </a:r>
          </a:p>
          <a:p>
            <a:pPr marL="0" indent="0" fontAlgn="auto">
              <a:spcAft>
                <a:spcPts val="0"/>
              </a:spcAft>
              <a:buNone/>
              <a:defRPr/>
            </a:pPr>
            <a:endParaRPr lang="nl-NL" dirty="0">
              <a:solidFill>
                <a:srgbClr val="2E1A47"/>
              </a:solidFill>
              <a:ea typeface="+mn-ea"/>
            </a:endParaRPr>
          </a:p>
          <a:p>
            <a:pPr marL="0" indent="0" fontAlgn="auto">
              <a:spcAft>
                <a:spcPts val="0"/>
              </a:spcAft>
              <a:buNone/>
              <a:defRPr/>
            </a:pPr>
            <a:r>
              <a:rPr lang="nl-NL" b="1" dirty="0" smtClean="0">
                <a:solidFill>
                  <a:srgbClr val="2E1A47"/>
                </a:solidFill>
                <a:ea typeface="+mn-ea"/>
              </a:rPr>
              <a:t>2. </a:t>
            </a:r>
            <a:r>
              <a:rPr lang="nl-NL" b="1" dirty="0" err="1" smtClean="0">
                <a:solidFill>
                  <a:srgbClr val="2E1A47"/>
                </a:solidFill>
                <a:ea typeface="+mn-ea"/>
              </a:rPr>
              <a:t>Prestatiegarantiecontract</a:t>
            </a:r>
            <a:endParaRPr lang="nl-NL" b="1" dirty="0" smtClean="0">
              <a:solidFill>
                <a:srgbClr val="2E1A47"/>
              </a:solidFill>
              <a:ea typeface="+mn-ea"/>
            </a:endParaRPr>
          </a:p>
          <a:p>
            <a:pPr marL="0" indent="0" fontAlgn="auto">
              <a:spcAft>
                <a:spcPts val="0"/>
              </a:spcAft>
              <a:buNone/>
              <a:defRPr/>
            </a:pPr>
            <a:r>
              <a:rPr lang="nl-NL" dirty="0" smtClean="0">
                <a:solidFill>
                  <a:srgbClr val="2E1A47"/>
                </a:solidFill>
                <a:ea typeface="+mn-ea"/>
              </a:rPr>
              <a:t>Bouwbedrijf en corporatie spreken de prestaties  en het meten van de </a:t>
            </a:r>
            <a:r>
              <a:rPr lang="nl-NL" dirty="0" err="1" smtClean="0">
                <a:solidFill>
                  <a:srgbClr val="2E1A47"/>
                </a:solidFill>
                <a:ea typeface="+mn-ea"/>
              </a:rPr>
              <a:t>prestaies</a:t>
            </a:r>
            <a:r>
              <a:rPr lang="nl-NL" dirty="0" smtClean="0">
                <a:solidFill>
                  <a:srgbClr val="2E1A47"/>
                </a:solidFill>
                <a:ea typeface="+mn-ea"/>
              </a:rPr>
              <a:t> af.</a:t>
            </a:r>
          </a:p>
          <a:p>
            <a:pPr marL="0" indent="0" fontAlgn="auto">
              <a:spcAft>
                <a:spcPts val="0"/>
              </a:spcAft>
              <a:buNone/>
              <a:defRPr/>
            </a:pPr>
            <a:endParaRPr lang="nl-NL" dirty="0" smtClean="0">
              <a:solidFill>
                <a:srgbClr val="2E1A47"/>
              </a:solidFill>
              <a:ea typeface="+mn-ea"/>
            </a:endParaRPr>
          </a:p>
          <a:p>
            <a:pPr marL="0" indent="0" fontAlgn="auto">
              <a:spcAft>
                <a:spcPts val="0"/>
              </a:spcAft>
              <a:buNone/>
              <a:defRPr/>
            </a:pPr>
            <a:r>
              <a:rPr lang="nl-NL" b="1" dirty="0" smtClean="0">
                <a:solidFill>
                  <a:srgbClr val="2E1A47"/>
                </a:solidFill>
                <a:ea typeface="+mn-ea"/>
              </a:rPr>
              <a:t>3. Woonbundel</a:t>
            </a:r>
          </a:p>
          <a:p>
            <a:pPr marL="0" indent="0" fontAlgn="auto">
              <a:spcAft>
                <a:spcPts val="0"/>
              </a:spcAft>
              <a:buNone/>
              <a:defRPr/>
            </a:pPr>
            <a:r>
              <a:rPr lang="nl-NL" dirty="0" smtClean="0">
                <a:solidFill>
                  <a:srgbClr val="2E1A47"/>
                </a:solidFill>
                <a:ea typeface="+mn-ea"/>
              </a:rPr>
              <a:t>Welke energiedienst krijgt de huurder voor de servicekosten?</a:t>
            </a:r>
          </a:p>
          <a:p>
            <a:pPr marL="0" indent="0" fontAlgn="auto">
              <a:spcAft>
                <a:spcPts val="0"/>
              </a:spcAft>
              <a:buNone/>
              <a:defRPr/>
            </a:pPr>
            <a:endParaRPr lang="nl-NL" dirty="0">
              <a:solidFill>
                <a:srgbClr val="2E1A47"/>
              </a:solidFill>
              <a:ea typeface="+mn-ea"/>
            </a:endParaRPr>
          </a:p>
          <a:p>
            <a:pPr marL="0" indent="0" fontAlgn="auto">
              <a:spcAft>
                <a:spcPts val="0"/>
              </a:spcAft>
              <a:buNone/>
              <a:defRPr/>
            </a:pPr>
            <a:endParaRPr lang="nl-NL" dirty="0" smtClean="0">
              <a:solidFill>
                <a:srgbClr val="2E1A47"/>
              </a:solidFill>
              <a:ea typeface="+mn-ea"/>
            </a:endParaRPr>
          </a:p>
          <a:p>
            <a:pPr marL="0" indent="0" fontAlgn="auto">
              <a:spcAft>
                <a:spcPts val="0"/>
              </a:spcAft>
              <a:buNone/>
              <a:defRPr/>
            </a:pPr>
            <a:endParaRPr lang="nl-NL" sz="2400" dirty="0" smtClean="0">
              <a:solidFill>
                <a:srgbClr val="2E1A47"/>
              </a:solidFill>
              <a:ea typeface="+mn-ea"/>
            </a:endParaRPr>
          </a:p>
        </p:txBody>
      </p:sp>
    </p:spTree>
    <p:extLst>
      <p:ext uri="{BB962C8B-B14F-4D97-AF65-F5344CB8AC3E}">
        <p14:creationId xmlns:p14="http://schemas.microsoft.com/office/powerpoint/2010/main" val="2898845448"/>
      </p:ext>
    </p:extLst>
  </p:cSld>
  <p:clrMapOvr>
    <a:masterClrMapping/>
  </p:clrMapOvr>
  <p:timing>
    <p:tnLst>
      <p:par>
        <p:cTn xmlns:p14="http://schemas.microsoft.com/office/powerpoint/2010/mai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descr="issues.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7584" y="188640"/>
            <a:ext cx="7704856" cy="5674450"/>
          </a:xfrm>
          <a:prstGeom prst="rect">
            <a:avLst/>
          </a:prstGeom>
        </p:spPr>
      </p:pic>
    </p:spTree>
    <p:extLst>
      <p:ext uri="{BB962C8B-B14F-4D97-AF65-F5344CB8AC3E}">
        <p14:creationId xmlns:p14="http://schemas.microsoft.com/office/powerpoint/2010/main" val="196363539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descr="Schermafbeelding 2013-11-12 om 21.19.07.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996" y="1268759"/>
            <a:ext cx="9153996" cy="4512359"/>
          </a:xfrm>
          <a:prstGeom prst="rect">
            <a:avLst/>
          </a:prstGeom>
        </p:spPr>
      </p:pic>
    </p:spTree>
    <p:extLst>
      <p:ext uri="{BB962C8B-B14F-4D97-AF65-F5344CB8AC3E}">
        <p14:creationId xmlns:p14="http://schemas.microsoft.com/office/powerpoint/2010/main" val="1295308275"/>
      </p:ext>
    </p:extLst>
  </p:cSld>
  <p:clrMapOvr>
    <a:masterClrMapping/>
  </p:clrMapOvr>
  <p:timing>
    <p:tnLst>
      <p:par>
        <p:cTn xmlns:p14="http://schemas.microsoft.com/office/powerpoint/2010/mai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Tijdelijke aanduiding voor inhoud 1"/>
          <p:cNvPicPr>
            <a:picLocks noGrp="1" noChangeAspect="1"/>
          </p:cNvPicPr>
          <p:nvPr>
            <p:ph idx="1"/>
          </p:nvPr>
        </p:nvPicPr>
        <p:blipFill>
          <a:blip r:embed="rId2"/>
          <a:srcRect t="13336" b="13336"/>
          <a:stretch>
            <a:fillRect/>
          </a:stretch>
        </p:blipFill>
        <p:spPr/>
      </p:pic>
      <p:pic>
        <p:nvPicPr>
          <p:cNvPr id="6" name="Afbeelding 1" descr="8 won"/>
          <p:cNvPicPr>
            <a:picLocks noChangeAspect="1" noChangeArrowheads="1"/>
          </p:cNvPicPr>
          <p:nvPr/>
        </p:nvPicPr>
        <p:blipFill>
          <a:blip r:embed="rId3">
            <a:extLst>
              <a:ext uri="{28A0092B-C50C-407E-A947-70E740481C1C}">
                <a14:useLocalDpi xmlns:a14="http://schemas.microsoft.com/office/drawing/2010/main" val="0"/>
              </a:ext>
            </a:extLst>
          </a:blip>
          <a:srcRect t="15840"/>
          <a:stretch>
            <a:fillRect/>
          </a:stretch>
        </p:blipFill>
        <p:spPr bwMode="auto">
          <a:xfrm>
            <a:off x="226120" y="684188"/>
            <a:ext cx="8712200" cy="5678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13"/>
          <p:cNvSpPr txBox="1">
            <a:spLocks noChangeArrowheads="1"/>
          </p:cNvSpPr>
          <p:nvPr/>
        </p:nvSpPr>
        <p:spPr bwMode="auto">
          <a:xfrm>
            <a:off x="-3492896" y="1484907"/>
            <a:ext cx="12465050" cy="329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algn="r" eaLnBrk="1" hangingPunct="1"/>
            <a:r>
              <a:rPr lang="en-US" sz="4800" dirty="0">
                <a:solidFill>
                  <a:prstClr val="black"/>
                </a:solidFill>
              </a:rPr>
              <a:t>ENERGIENOTANUL</a:t>
            </a:r>
            <a:r>
              <a:rPr lang="en-US" sz="4800" dirty="0">
                <a:solidFill>
                  <a:srgbClr val="800080"/>
                </a:solidFill>
              </a:rPr>
              <a:t> </a:t>
            </a:r>
          </a:p>
          <a:p>
            <a:pPr algn="r" eaLnBrk="1" hangingPunct="1"/>
            <a:r>
              <a:rPr lang="en-US" sz="4800" dirty="0" err="1">
                <a:solidFill>
                  <a:srgbClr val="FF0000"/>
                </a:solidFill>
              </a:rPr>
              <a:t>gerealiseerd</a:t>
            </a:r>
            <a:r>
              <a:rPr lang="en-US" sz="4800" dirty="0">
                <a:solidFill>
                  <a:srgbClr val="FF0000"/>
                </a:solidFill>
              </a:rPr>
              <a:t>!</a:t>
            </a:r>
          </a:p>
          <a:p>
            <a:pPr algn="r" eaLnBrk="1" hangingPunct="1"/>
            <a:endParaRPr lang="en-US" sz="4800" dirty="0">
              <a:solidFill>
                <a:prstClr val="black"/>
              </a:solidFill>
            </a:endParaRPr>
          </a:p>
          <a:p>
            <a:pPr algn="r" eaLnBrk="1" hangingPunct="1"/>
            <a:endParaRPr lang="en-US" sz="2800" dirty="0">
              <a:solidFill>
                <a:prstClr val="black"/>
              </a:solidFill>
            </a:endParaRPr>
          </a:p>
          <a:p>
            <a:pPr algn="r" eaLnBrk="1" hangingPunct="1"/>
            <a:endParaRPr lang="en-US" sz="3600" dirty="0">
              <a:solidFill>
                <a:prstClr val="black"/>
              </a:solidFill>
            </a:endParaRPr>
          </a:p>
        </p:txBody>
      </p:sp>
    </p:spTree>
    <p:extLst>
      <p:ext uri="{BB962C8B-B14F-4D97-AF65-F5344CB8AC3E}">
        <p14:creationId xmlns:p14="http://schemas.microsoft.com/office/powerpoint/2010/main" val="3522763533"/>
      </p:ext>
    </p:extLst>
  </p:cSld>
  <p:clrMapOvr>
    <a:masterClrMapping/>
  </p:clrMapOvr>
  <p:timing>
    <p:tnLst>
      <p:par>
        <p:cTn xmlns:p14="http://schemas.microsoft.com/office/powerpoint/2010/mai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0" y="0"/>
            <a:ext cx="9144000" cy="6858000"/>
          </a:xfrm>
        </p:spPr>
        <p:txBody>
          <a:bodyPr/>
          <a:lstStyle/>
          <a:p>
            <a:r>
              <a:rPr lang="nl-NL" sz="10000" b="1" dirty="0" smtClean="0"/>
              <a:t>PARTICULIEREN</a:t>
            </a:r>
            <a:endParaRPr lang="nl-NL" sz="10000" b="1" dirty="0"/>
          </a:p>
        </p:txBody>
      </p:sp>
      <p:pic>
        <p:nvPicPr>
          <p:cNvPr id="4" name="Afbeelding 3"/>
          <p:cNvPicPr>
            <a:picLocks noChangeAspect="1"/>
          </p:cNvPicPr>
          <p:nvPr/>
        </p:nvPicPr>
        <p:blipFill rotWithShape="1">
          <a:blip r:embed="rId2">
            <a:clrChange>
              <a:clrFrom>
                <a:srgbClr val="D57575"/>
              </a:clrFrom>
              <a:clrTo>
                <a:srgbClr val="D57575">
                  <a:alpha val="0"/>
                </a:srgbClr>
              </a:clrTo>
            </a:clrChange>
            <a:duotone>
              <a:prstClr val="black"/>
              <a:schemeClr val="accent2">
                <a:tint val="45000"/>
                <a:satMod val="400000"/>
              </a:schemeClr>
            </a:duotone>
            <a:alphaModFix amt="60000"/>
            <a:extLst>
              <a:ext uri="{BEBA8EAE-BF5A-486C-A8C5-ECC9F3942E4B}">
                <a14:imgProps xmlns:a14="http://schemas.microsoft.com/office/drawing/2010/main">
                  <a14:imgLayer r:embed="rId3">
                    <a14:imgEffect>
                      <a14:saturation sat="33000"/>
                    </a14:imgEffect>
                    <a14:imgEffect>
                      <a14:brightnessContrast bright="40000" contrast="40000"/>
                    </a14:imgEffect>
                  </a14:imgLayer>
                </a14:imgProps>
              </a:ext>
            </a:extLst>
          </a:blip>
          <a:srcRect l="2676" t="5511" r="792" b="19750"/>
          <a:stretch/>
        </p:blipFill>
        <p:spPr>
          <a:xfrm>
            <a:off x="-195418" y="0"/>
            <a:ext cx="9339418" cy="6858000"/>
          </a:xfrm>
          <a:prstGeom prst="rect">
            <a:avLst/>
          </a:prstGeom>
        </p:spPr>
      </p:pic>
    </p:spTree>
    <p:extLst>
      <p:ext uri="{BB962C8B-B14F-4D97-AF65-F5344CB8AC3E}">
        <p14:creationId xmlns:p14="http://schemas.microsoft.com/office/powerpoint/2010/main" val="502744631"/>
      </p:ext>
    </p:extLst>
  </p:cSld>
  <p:clrMapOvr>
    <a:masterClrMapping/>
  </p:clrMapOvr>
  <p:timing>
    <p:tnLst>
      <p:par>
        <p:cTn xmlns:p14="http://schemas.microsoft.com/office/powerpoint/2010/mai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0"/>
            <a:ext cx="8229600" cy="6858000"/>
          </a:xfrm>
        </p:spPr>
        <p:txBody>
          <a:bodyPr/>
          <a:lstStyle/>
          <a:p>
            <a:r>
              <a:rPr lang="nl-NL" sz="14000" b="1" dirty="0" smtClean="0"/>
              <a:t>2,4</a:t>
            </a:r>
            <a:br>
              <a:rPr lang="nl-NL" sz="14000" b="1" dirty="0" smtClean="0"/>
            </a:br>
            <a:r>
              <a:rPr lang="nl-NL" sz="14000" b="1" dirty="0" smtClean="0"/>
              <a:t>0,6</a:t>
            </a:r>
            <a:br>
              <a:rPr lang="nl-NL" sz="14000" b="1" dirty="0" smtClean="0"/>
            </a:br>
            <a:r>
              <a:rPr lang="nl-NL" sz="14000" b="1" dirty="0" smtClean="0"/>
              <a:t>4,2</a:t>
            </a:r>
            <a:endParaRPr lang="nl-NL" sz="14000" b="1" dirty="0"/>
          </a:p>
        </p:txBody>
      </p:sp>
      <p:pic>
        <p:nvPicPr>
          <p:cNvPr id="4" name="Afbeelding 3"/>
          <p:cNvPicPr>
            <a:picLocks noChangeAspect="1"/>
          </p:cNvPicPr>
          <p:nvPr/>
        </p:nvPicPr>
        <p:blipFill rotWithShape="1">
          <a:blip r:embed="rId2">
            <a:clrChange>
              <a:clrFrom>
                <a:srgbClr val="D57575"/>
              </a:clrFrom>
              <a:clrTo>
                <a:srgbClr val="D57575">
                  <a:alpha val="0"/>
                </a:srgbClr>
              </a:clrTo>
            </a:clrChange>
            <a:duotone>
              <a:prstClr val="black"/>
              <a:schemeClr val="accent2">
                <a:tint val="45000"/>
                <a:satMod val="400000"/>
              </a:schemeClr>
            </a:duotone>
            <a:alphaModFix amt="60000"/>
            <a:extLst>
              <a:ext uri="{BEBA8EAE-BF5A-486C-A8C5-ECC9F3942E4B}">
                <a14:imgProps xmlns:a14="http://schemas.microsoft.com/office/drawing/2010/main">
                  <a14:imgLayer r:embed="rId3">
                    <a14:imgEffect>
                      <a14:saturation sat="33000"/>
                    </a14:imgEffect>
                    <a14:imgEffect>
                      <a14:brightnessContrast bright="40000" contrast="40000"/>
                    </a14:imgEffect>
                  </a14:imgLayer>
                </a14:imgProps>
              </a:ext>
            </a:extLst>
          </a:blip>
          <a:srcRect l="2676" t="5511" r="792" b="19750"/>
          <a:stretch/>
        </p:blipFill>
        <p:spPr>
          <a:xfrm>
            <a:off x="-195418" y="-3200"/>
            <a:ext cx="9339418" cy="6858000"/>
          </a:xfrm>
          <a:prstGeom prst="rect">
            <a:avLst/>
          </a:prstGeom>
        </p:spPr>
      </p:pic>
    </p:spTree>
    <p:extLst>
      <p:ext uri="{BB962C8B-B14F-4D97-AF65-F5344CB8AC3E}">
        <p14:creationId xmlns:p14="http://schemas.microsoft.com/office/powerpoint/2010/main" val="4105270705"/>
      </p:ext>
    </p:extLst>
  </p:cSld>
  <p:clrMapOvr>
    <a:masterClrMapping/>
  </p:clrMapOvr>
  <p:timing>
    <p:tnLst>
      <p:par>
        <p:cTn xmlns:p14="http://schemas.microsoft.com/office/powerpoint/2010/mai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descr="nul-renovatie.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761459"/>
            <a:ext cx="8206556" cy="5475853"/>
          </a:xfrm>
          <a:prstGeom prst="rect">
            <a:avLst/>
          </a:prstGeom>
        </p:spPr>
      </p:pic>
    </p:spTree>
    <p:extLst>
      <p:ext uri="{BB962C8B-B14F-4D97-AF65-F5344CB8AC3E}">
        <p14:creationId xmlns:p14="http://schemas.microsoft.com/office/powerpoint/2010/main" val="880276738"/>
      </p:ext>
    </p:extLst>
  </p:cSld>
  <p:clrMapOvr>
    <a:masterClrMapping/>
  </p:clrMapOvr>
  <p:timing>
    <p:tnLst>
      <p:par>
        <p:cTn xmlns:p14="http://schemas.microsoft.com/office/powerpoint/2010/mai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22"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71500" y="762000"/>
            <a:ext cx="8001000" cy="533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18260093"/>
      </p:ext>
    </p:extLst>
  </p:cSld>
  <p:clrMapOvr>
    <a:masterClrMapping/>
  </p:clrMapOvr>
  <mc:AlternateContent xmlns:mc="http://schemas.openxmlformats.org/markup-compatibility/2006" xmlns:p14="http://schemas.microsoft.com/office/powerpoint/2010/main">
    <mc:Choice Requires="p14">
      <p:transition spd="med">
        <p14:prism dir="r"/>
      </p:transition>
    </mc:Choice>
    <mc:Fallback xmlns="" xmlns:mv="urn:schemas-microsoft-com:mac:vml">
      <p:transition spd="med">
        <p:fade/>
      </p:transition>
    </mc:Fallback>
  </mc:AlternateContent>
  <p:timing>
    <p:tnLst>
      <p:par>
        <p:cTn xmlns:p14="http://schemas.microsoft.com/office/powerpoint/2010/mai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Afbeelding 1"/>
          <p:cNvPicPr>
            <a:picLocks noChangeAspect="1"/>
          </p:cNvPicPr>
          <p:nvPr/>
        </p:nvPicPr>
        <p:blipFill rotWithShape="1">
          <a:blip r:embed="rId3"/>
          <a:srcRect l="7802" r="12348"/>
          <a:stretch/>
        </p:blipFill>
        <p:spPr>
          <a:xfrm>
            <a:off x="251520" y="188640"/>
            <a:ext cx="4104456" cy="6425263"/>
          </a:xfrm>
          <a:prstGeom prst="rect">
            <a:avLst/>
          </a:prstGeom>
        </p:spPr>
      </p:pic>
      <p:sp>
        <p:nvSpPr>
          <p:cNvPr id="3" name="Tekstvak 2"/>
          <p:cNvSpPr txBox="1"/>
          <p:nvPr/>
        </p:nvSpPr>
        <p:spPr>
          <a:xfrm>
            <a:off x="4572000" y="2996952"/>
            <a:ext cx="4464496" cy="461665"/>
          </a:xfrm>
          <a:prstGeom prst="rect">
            <a:avLst/>
          </a:prstGeom>
          <a:noFill/>
        </p:spPr>
        <p:txBody>
          <a:bodyPr wrap="square" rtlCol="0">
            <a:spAutoFit/>
          </a:bodyPr>
          <a:lstStyle/>
          <a:p>
            <a:r>
              <a:rPr lang="nl-NL" sz="2400" b="1" dirty="0" smtClean="0">
                <a:solidFill>
                  <a:srgbClr val="FFFFFF"/>
                </a:solidFill>
                <a:latin typeface="Calibri"/>
              </a:rPr>
              <a:t>The King of the building </a:t>
            </a:r>
            <a:r>
              <a:rPr lang="nl-NL" sz="2400" b="1" dirty="0" err="1" smtClean="0">
                <a:solidFill>
                  <a:srgbClr val="FFFFFF"/>
                </a:solidFill>
                <a:latin typeface="Calibri"/>
              </a:rPr>
              <a:t>industry</a:t>
            </a:r>
            <a:endParaRPr lang="nl-NL" sz="2400" b="1" dirty="0">
              <a:solidFill>
                <a:srgbClr val="FFFFFF"/>
              </a:solidFill>
              <a:latin typeface="Calibri"/>
            </a:endParaRPr>
          </a:p>
        </p:txBody>
      </p:sp>
      <p:sp>
        <p:nvSpPr>
          <p:cNvPr id="5" name="Tekstvak 4"/>
          <p:cNvSpPr txBox="1"/>
          <p:nvPr/>
        </p:nvSpPr>
        <p:spPr>
          <a:xfrm flipH="1">
            <a:off x="4427984" y="5013176"/>
            <a:ext cx="4562793" cy="1200329"/>
          </a:xfrm>
          <a:prstGeom prst="rect">
            <a:avLst/>
          </a:prstGeom>
          <a:noFill/>
        </p:spPr>
        <p:txBody>
          <a:bodyPr wrap="square" rtlCol="0">
            <a:spAutoFit/>
          </a:bodyPr>
          <a:lstStyle/>
          <a:p>
            <a:pPr algn="ctr"/>
            <a:r>
              <a:rPr lang="nl-NL" sz="3600" b="1" dirty="0" smtClean="0">
                <a:solidFill>
                  <a:srgbClr val="FFFFFF"/>
                </a:solidFill>
              </a:rPr>
              <a:t>IS PART OF THE SOLUTION</a:t>
            </a:r>
            <a:endParaRPr lang="nl-NL" sz="3600" b="1" dirty="0">
              <a:solidFill>
                <a:srgbClr val="FFFFFF"/>
              </a:solidFill>
            </a:endParaRPr>
          </a:p>
        </p:txBody>
      </p:sp>
    </p:spTree>
    <p:extLst>
      <p:ext uri="{BB962C8B-B14F-4D97-AF65-F5344CB8AC3E}">
        <p14:creationId xmlns:p14="http://schemas.microsoft.com/office/powerpoint/2010/main" val="30862576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6066"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2400" y="0"/>
            <a:ext cx="97250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0835" name="TextBox 2"/>
          <p:cNvSpPr txBox="1">
            <a:spLocks noChangeArrowheads="1"/>
          </p:cNvSpPr>
          <p:nvPr/>
        </p:nvSpPr>
        <p:spPr bwMode="auto">
          <a:xfrm>
            <a:off x="2061864" y="5041915"/>
            <a:ext cx="10287000" cy="18158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8" tIns="45710" rIns="91418" bIns="45710">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nl-NL" sz="2800" b="1" dirty="0">
                <a:solidFill>
                  <a:srgbClr val="045753"/>
                </a:solidFill>
              </a:rPr>
              <a:t>@</a:t>
            </a:r>
            <a:r>
              <a:rPr lang="nl-NL" sz="2800" b="1" dirty="0" err="1">
                <a:solidFill>
                  <a:srgbClr val="045753"/>
                </a:solidFill>
              </a:rPr>
              <a:t>greenspirator</a:t>
            </a:r>
            <a:endParaRPr lang="nl-NL" sz="2800" b="1" dirty="0">
              <a:solidFill>
                <a:srgbClr val="045753"/>
              </a:solidFill>
            </a:endParaRPr>
          </a:p>
          <a:p>
            <a:pPr eaLnBrk="1" hangingPunct="1"/>
            <a:r>
              <a:rPr lang="nl-NL" sz="2800" b="1" dirty="0" err="1" smtClean="0">
                <a:solidFill>
                  <a:srgbClr val="045753"/>
                </a:solidFill>
              </a:rPr>
              <a:t>www.greenspirator.com</a:t>
            </a:r>
            <a:r>
              <a:rPr lang="nl-NL" sz="2800" b="1" dirty="0" smtClean="0">
                <a:solidFill>
                  <a:srgbClr val="045753"/>
                </a:solidFill>
              </a:rPr>
              <a:t> </a:t>
            </a:r>
            <a:endParaRPr lang="nl-NL" sz="2800" b="1" dirty="0">
              <a:solidFill>
                <a:srgbClr val="045753"/>
              </a:solidFill>
            </a:endParaRPr>
          </a:p>
          <a:p>
            <a:pPr eaLnBrk="1" hangingPunct="1"/>
            <a:r>
              <a:rPr lang="nl-NL" sz="2800" b="1" dirty="0" err="1" smtClean="0">
                <a:solidFill>
                  <a:srgbClr val="045753"/>
                </a:solidFill>
              </a:rPr>
              <a:t>www.energiesprong.nl</a:t>
            </a:r>
            <a:r>
              <a:rPr lang="nl-NL" sz="2800" b="1" dirty="0" smtClean="0">
                <a:solidFill>
                  <a:srgbClr val="045753"/>
                </a:solidFill>
              </a:rPr>
              <a:t> </a:t>
            </a:r>
            <a:endParaRPr lang="nl-NL" sz="2800" b="1" dirty="0">
              <a:solidFill>
                <a:srgbClr val="045753"/>
              </a:solidFill>
            </a:endParaRPr>
          </a:p>
          <a:p>
            <a:pPr eaLnBrk="1" hangingPunct="1"/>
            <a:endParaRPr lang="nl-NL" sz="2800" b="1" dirty="0">
              <a:solidFill>
                <a:srgbClr val="045753"/>
              </a:solidFill>
            </a:endParaRPr>
          </a:p>
        </p:txBody>
      </p:sp>
      <p:sp>
        <p:nvSpPr>
          <p:cNvPr id="120836" name="TextBox 3"/>
          <p:cNvSpPr txBox="1">
            <a:spLocks noChangeArrowheads="1"/>
          </p:cNvSpPr>
          <p:nvPr/>
        </p:nvSpPr>
        <p:spPr bwMode="auto">
          <a:xfrm>
            <a:off x="2061864" y="3767127"/>
            <a:ext cx="3886200" cy="14311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8" tIns="45710" rIns="91418" bIns="45710">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nl-NL" sz="8700" b="1" spc="200" dirty="0">
                <a:ln w="29210">
                  <a:solidFill>
                    <a:schemeClr val="accent3">
                      <a:tint val="10000"/>
                    </a:schemeClr>
                  </a:solidFill>
                </a:ln>
                <a:solidFill>
                  <a:srgbClr val="045753">
                    <a:alpha val="50000"/>
                  </a:srgbClr>
                </a:solidFill>
                <a:effectLst>
                  <a:innerShdw blurRad="50800" dist="50800" dir="8100000">
                    <a:srgbClr val="7D7D7D">
                      <a:alpha val="73000"/>
                    </a:srgbClr>
                  </a:innerShdw>
                </a:effectLst>
              </a:rPr>
              <a:t>THNX!</a:t>
            </a:r>
          </a:p>
        </p:txBody>
      </p:sp>
    </p:spTree>
    <p:extLst>
      <p:ext uri="{BB962C8B-B14F-4D97-AF65-F5344CB8AC3E}">
        <p14:creationId xmlns:p14="http://schemas.microsoft.com/office/powerpoint/2010/main" val="2964568252"/>
      </p:ext>
    </p:extLst>
  </p:cSld>
  <p:clrMapOvr>
    <a:masterClrMapping/>
  </p:clrMapOvr>
  <p:transition xmlns:p14="http://schemas.microsoft.com/office/powerpoint/2010/main">
    <p:wipe/>
  </p:transition>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1_legePresentatie">
  <a:themeElements>
    <a:clrScheme name="fakton">
      <a:dk1>
        <a:srgbClr val="4D4D4D"/>
      </a:dk1>
      <a:lt1>
        <a:srgbClr val="FFFFFF"/>
      </a:lt1>
      <a:dk2>
        <a:srgbClr val="F08232"/>
      </a:dk2>
      <a:lt2>
        <a:srgbClr val="8AACD6"/>
      </a:lt2>
      <a:accent1>
        <a:srgbClr val="4F81BD"/>
      </a:accent1>
      <a:accent2>
        <a:srgbClr val="EC2520"/>
      </a:accent2>
      <a:accent3>
        <a:srgbClr val="9BBB59"/>
      </a:accent3>
      <a:accent4>
        <a:srgbClr val="393939"/>
      </a:accent4>
      <a:accent5>
        <a:srgbClr val="4BACC6"/>
      </a:accent5>
      <a:accent6>
        <a:srgbClr val="F79646"/>
      </a:accent6>
      <a:hlink>
        <a:srgbClr val="00008F"/>
      </a:hlink>
      <a:folHlink>
        <a:srgbClr val="800080"/>
      </a:folHlink>
    </a:clrScheme>
    <a:fontScheme name="fakton">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a:tailEnd/>
        </a:ln>
      </a:spPr>
      <a:bodyPr wrap="none" anchor="ctr"/>
      <a:lstStyle>
        <a:defPPr algn="ctr">
          <a:lnSpc>
            <a:spcPts val="1400"/>
          </a:lnSpc>
          <a:defRPr sz="1400" dirty="0" smtClean="0"/>
        </a:defPPr>
      </a:lstStyle>
      <a:style>
        <a:lnRef idx="1">
          <a:schemeClr val="accent1"/>
        </a:lnRef>
        <a:fillRef idx="2">
          <a:schemeClr val="accent1"/>
        </a:fillRef>
        <a:effectRef idx="1">
          <a:schemeClr val="accent1"/>
        </a:effectRef>
        <a:fontRef idx="minor">
          <a:schemeClr val="dk1"/>
        </a:fontRef>
      </a:style>
    </a:spDef>
    <a:lnDef>
      <a:spPr>
        <a:noFill/>
        <a:ln w="3175">
          <a:solidFill>
            <a:schemeClr val="tx1"/>
          </a:solidFill>
          <a:round/>
          <a:headEnd/>
          <a:tailEnd type="triangle"/>
        </a:ln>
        <a:effectLst/>
      </a:spPr>
      <a:bodyPr/>
      <a:lstStyle/>
    </a:lnDef>
  </a:objectDefaults>
  <a:extraClrSchemeLst/>
</a:theme>
</file>

<file path=ppt/theme/theme5.xml><?xml version="1.0" encoding="utf-8"?>
<a:theme xmlns:a="http://schemas.openxmlformats.org/drawingml/2006/main" name="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1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2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Default Design">
  <a:themeElements>
    <a:clrScheme name="">
      <a:dk1>
        <a:srgbClr val="000000"/>
      </a:dk1>
      <a:lt1>
        <a:srgbClr val="FFFFFF"/>
      </a:lt1>
      <a:dk2>
        <a:srgbClr val="CC0000"/>
      </a:dk2>
      <a:lt2>
        <a:srgbClr val="F8F8F8"/>
      </a:lt2>
      <a:accent1>
        <a:srgbClr val="CC0000"/>
      </a:accent1>
      <a:accent2>
        <a:srgbClr val="FFB70B"/>
      </a:accent2>
      <a:accent3>
        <a:srgbClr val="FFFFFF"/>
      </a:accent3>
      <a:accent4>
        <a:srgbClr val="000000"/>
      </a:accent4>
      <a:accent5>
        <a:srgbClr val="E2AAAA"/>
      </a:accent5>
      <a:accent6>
        <a:srgbClr val="E7A609"/>
      </a:accent6>
      <a:hlink>
        <a:srgbClr val="FFFFFF"/>
      </a:hlink>
      <a:folHlink>
        <a:srgbClr val="FDEEBF"/>
      </a:folHlink>
    </a:clrScheme>
    <a:fontScheme name="Default Design">
      <a:majorFont>
        <a:latin typeface="Lucida Sans Unicode"/>
        <a:ea typeface=""/>
        <a:cs typeface=""/>
      </a:majorFont>
      <a:minorFont>
        <a:latin typeface="Lucida Sans Unicod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nl-NL" sz="2400" b="0" i="0" u="none" strike="noStrike" cap="none" normalizeH="0" baseline="-25000">
            <a:ln>
              <a:noFill/>
            </a:ln>
            <a:solidFill>
              <a:schemeClr val="tx1"/>
            </a:solidFill>
            <a:effectLst/>
            <a:latin typeface="Times New Roman" pitchFamily="-8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nl-NL" sz="2400" b="0" i="0" u="none" strike="noStrike" cap="none" normalizeH="0" baseline="-25000">
            <a:ln>
              <a:noFill/>
            </a:ln>
            <a:solidFill>
              <a:schemeClr val="tx1"/>
            </a:solidFill>
            <a:effectLst/>
            <a:latin typeface="Times New Roman" pitchFamily="-84"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Default Design 8">
        <a:dk1>
          <a:srgbClr val="000000"/>
        </a:dk1>
        <a:lt1>
          <a:srgbClr val="FFFFFF"/>
        </a:lt1>
        <a:dk2>
          <a:srgbClr val="CC3300"/>
        </a:dk2>
        <a:lt2>
          <a:srgbClr val="F8F8F8"/>
        </a:lt2>
        <a:accent1>
          <a:srgbClr val="CC3300"/>
        </a:accent1>
        <a:accent2>
          <a:srgbClr val="FFCC00"/>
        </a:accent2>
        <a:accent3>
          <a:srgbClr val="FFFFFF"/>
        </a:accent3>
        <a:accent4>
          <a:srgbClr val="000000"/>
        </a:accent4>
        <a:accent5>
          <a:srgbClr val="E2ADAA"/>
        </a:accent5>
        <a:accent6>
          <a:srgbClr val="E7B900"/>
        </a:accent6>
        <a:hlink>
          <a:srgbClr val="FFFFFF"/>
        </a:hlink>
        <a:folHlink>
          <a:srgbClr val="FFE9BD"/>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1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0.xml><?xml version="1.0" encoding="utf-8"?>
<a:theme xmlns:a="http://schemas.openxmlformats.org/drawingml/2006/main" name="1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1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2.xml><?xml version="1.0" encoding="utf-8"?>
<a:theme xmlns:a="http://schemas.openxmlformats.org/drawingml/2006/main" name="1_Office-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3.xml><?xml version="1.0" encoding="utf-8"?>
<a:theme xmlns:a="http://schemas.openxmlformats.org/drawingml/2006/main" name="1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4.xml><?xml version="1.0" encoding="utf-8"?>
<a:theme xmlns:a="http://schemas.openxmlformats.org/drawingml/2006/main" name="Vervolgblad">
  <a:themeElements>
    <a:clrScheme name="Vervolgbla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Vervolgblad">
      <a:majorFont>
        <a:latin typeface="Arial"/>
        <a:ea typeface=""/>
        <a:cs typeface=""/>
      </a:majorFont>
      <a:minorFont>
        <a:latin typeface="Arial"/>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nl-NL" sz="3600" b="1" i="1" u="none" strike="noStrike" cap="none" normalizeH="0" baseline="0" smtClean="0">
            <a:ln>
              <a:noFill/>
            </a:ln>
            <a:solidFill>
              <a:srgbClr val="20B4B4"/>
            </a:solidFill>
            <a:effectLst/>
            <a:latin typeface="Arial"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nl-NL" sz="3600" b="1" i="1" u="none" strike="noStrike" cap="none" normalizeH="0" baseline="0" smtClean="0">
            <a:ln>
              <a:noFill/>
            </a:ln>
            <a:solidFill>
              <a:srgbClr val="20B4B4"/>
            </a:solidFill>
            <a:effectLst/>
            <a:latin typeface="Arial" charset="0"/>
          </a:defRPr>
        </a:defPPr>
      </a:lstStyle>
    </a:lnDef>
  </a:objectDefaults>
  <a:extraClrSchemeLst>
    <a:extraClrScheme>
      <a:clrScheme name="Vervolgbla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Vervolgblad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Vervolgblad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Vervolgblad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Vervolgblad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Vervolgblad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Vervolgblad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Vervolgblad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Vervolgblad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Vervolgblad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Vervolgblad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Vervolgblad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1_Vervolgblad">
  <a:themeElements>
    <a:clrScheme name="Vervolgbla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Vervolgblad">
      <a:majorFont>
        <a:latin typeface="Arial"/>
        <a:ea typeface=""/>
        <a:cs typeface=""/>
      </a:majorFont>
      <a:minorFont>
        <a:latin typeface="Arial"/>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nl-NL" sz="3600" b="1" i="1" u="none" strike="noStrike" cap="none" normalizeH="0" baseline="0" smtClean="0">
            <a:ln>
              <a:noFill/>
            </a:ln>
            <a:solidFill>
              <a:srgbClr val="20B4B4"/>
            </a:solidFill>
            <a:effectLst/>
            <a:latin typeface="Arial"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nl-NL" sz="3600" b="1" i="1" u="none" strike="noStrike" cap="none" normalizeH="0" baseline="0" smtClean="0">
            <a:ln>
              <a:noFill/>
            </a:ln>
            <a:solidFill>
              <a:srgbClr val="20B4B4"/>
            </a:solidFill>
            <a:effectLst/>
            <a:latin typeface="Arial" charset="0"/>
          </a:defRPr>
        </a:defPPr>
      </a:lstStyle>
    </a:lnDef>
  </a:objectDefaults>
  <a:extraClrSchemeLst>
    <a:extraClrScheme>
      <a:clrScheme name="Vervolgbla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Vervolgblad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Vervolgblad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Vervolgblad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Vervolgblad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Vervolgblad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Vervolgblad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Vervolgblad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Vervolgblad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Vervolgblad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Vervolgblad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Vervolgblad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2_Vervolgblad">
  <a:themeElements>
    <a:clrScheme name="Vervolgbla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Vervolgblad">
      <a:majorFont>
        <a:latin typeface="Arial"/>
        <a:ea typeface=""/>
        <a:cs typeface=""/>
      </a:majorFont>
      <a:minorFont>
        <a:latin typeface="Arial"/>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nl-NL" sz="3600" b="1" i="1" u="none" strike="noStrike" cap="none" normalizeH="0" baseline="0" smtClean="0">
            <a:ln>
              <a:noFill/>
            </a:ln>
            <a:solidFill>
              <a:srgbClr val="20B4B4"/>
            </a:solidFill>
            <a:effectLst/>
            <a:latin typeface="Arial"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nl-NL" sz="3600" b="1" i="1" u="none" strike="noStrike" cap="none" normalizeH="0" baseline="0" smtClean="0">
            <a:ln>
              <a:noFill/>
            </a:ln>
            <a:solidFill>
              <a:srgbClr val="20B4B4"/>
            </a:solidFill>
            <a:effectLst/>
            <a:latin typeface="Arial" charset="0"/>
          </a:defRPr>
        </a:defPPr>
      </a:lstStyle>
    </a:lnDef>
  </a:objectDefaults>
  <a:extraClrSchemeLst>
    <a:extraClrScheme>
      <a:clrScheme name="Vervolgbla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Vervolgblad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Vervolgblad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Vervolgblad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Vervolgblad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Vervolgblad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Vervolgblad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Vervolgblad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Vervolgblad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Vervolgblad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Vervolgblad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Vervolgblad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BAM 5 0">
  <a:themeElements>
    <a:clrScheme name="BAM 1">
      <a:dk1>
        <a:srgbClr val="000000"/>
      </a:dk1>
      <a:lt1>
        <a:srgbClr val="FFFFFF"/>
      </a:lt1>
      <a:dk2>
        <a:srgbClr val="FF6600"/>
      </a:dk2>
      <a:lt2>
        <a:srgbClr val="B5AFA1"/>
      </a:lt2>
      <a:accent1>
        <a:srgbClr val="0DB02B"/>
      </a:accent1>
      <a:accent2>
        <a:srgbClr val="FFA161"/>
      </a:accent2>
      <a:accent3>
        <a:srgbClr val="FFFFFF"/>
      </a:accent3>
      <a:accent4>
        <a:srgbClr val="000000"/>
      </a:accent4>
      <a:accent5>
        <a:srgbClr val="AAD4AC"/>
      </a:accent5>
      <a:accent6>
        <a:srgbClr val="E79157"/>
      </a:accent6>
      <a:hlink>
        <a:srgbClr val="D8D5CE"/>
      </a:hlink>
      <a:folHlink>
        <a:srgbClr val="68F483"/>
      </a:folHlink>
    </a:clrScheme>
    <a:fontScheme name="Kantoor - klassiek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BAM 1">
        <a:dk1>
          <a:srgbClr val="000000"/>
        </a:dk1>
        <a:lt1>
          <a:srgbClr val="FFFFFF"/>
        </a:lt1>
        <a:dk2>
          <a:srgbClr val="FF6600"/>
        </a:dk2>
        <a:lt2>
          <a:srgbClr val="B5AFA1"/>
        </a:lt2>
        <a:accent1>
          <a:srgbClr val="0DB02B"/>
        </a:accent1>
        <a:accent2>
          <a:srgbClr val="FFA161"/>
        </a:accent2>
        <a:accent3>
          <a:srgbClr val="FFFFFF"/>
        </a:accent3>
        <a:accent4>
          <a:srgbClr val="000000"/>
        </a:accent4>
        <a:accent5>
          <a:srgbClr val="AAD4AC"/>
        </a:accent5>
        <a:accent6>
          <a:srgbClr val="E79157"/>
        </a:accent6>
        <a:hlink>
          <a:srgbClr val="D8D5CE"/>
        </a:hlink>
        <a:folHlink>
          <a:srgbClr val="68F483"/>
        </a:folHlink>
      </a:clrScheme>
      <a:clrMap bg1="lt1" tx1="dk1" bg2="lt2" tx2="dk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9.xml><?xml version="1.0" encoding="utf-8"?>
<a:theme xmlns:a="http://schemas.openxmlformats.org/drawingml/2006/main" name="1_BAM 5 0">
  <a:themeElements>
    <a:clrScheme name="BAM 1">
      <a:dk1>
        <a:srgbClr val="000000"/>
      </a:dk1>
      <a:lt1>
        <a:srgbClr val="FFFFFF"/>
      </a:lt1>
      <a:dk2>
        <a:srgbClr val="FF6600"/>
      </a:dk2>
      <a:lt2>
        <a:srgbClr val="B5AFA1"/>
      </a:lt2>
      <a:accent1>
        <a:srgbClr val="0DB02B"/>
      </a:accent1>
      <a:accent2>
        <a:srgbClr val="FFA161"/>
      </a:accent2>
      <a:accent3>
        <a:srgbClr val="FFFFFF"/>
      </a:accent3>
      <a:accent4>
        <a:srgbClr val="000000"/>
      </a:accent4>
      <a:accent5>
        <a:srgbClr val="AAD4AC"/>
      </a:accent5>
      <a:accent6>
        <a:srgbClr val="E79157"/>
      </a:accent6>
      <a:hlink>
        <a:srgbClr val="D8D5CE"/>
      </a:hlink>
      <a:folHlink>
        <a:srgbClr val="68F483"/>
      </a:folHlink>
    </a:clrScheme>
    <a:fontScheme name="Kantoor - klassiek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BAM 1">
        <a:dk1>
          <a:srgbClr val="000000"/>
        </a:dk1>
        <a:lt1>
          <a:srgbClr val="FFFFFF"/>
        </a:lt1>
        <a:dk2>
          <a:srgbClr val="FF6600"/>
        </a:dk2>
        <a:lt2>
          <a:srgbClr val="B5AFA1"/>
        </a:lt2>
        <a:accent1>
          <a:srgbClr val="0DB02B"/>
        </a:accent1>
        <a:accent2>
          <a:srgbClr val="FFA161"/>
        </a:accent2>
        <a:accent3>
          <a:srgbClr val="FFFFFF"/>
        </a:accent3>
        <a:accent4>
          <a:srgbClr val="000000"/>
        </a:accent4>
        <a:accent5>
          <a:srgbClr val="AAD4AC"/>
        </a:accent5>
        <a:accent6>
          <a:srgbClr val="E79157"/>
        </a:accent6>
        <a:hlink>
          <a:srgbClr val="D8D5CE"/>
        </a:hlink>
        <a:folHlink>
          <a:srgbClr val="68F483"/>
        </a:folHlink>
      </a:clrScheme>
      <a:clrMap bg1="lt1" tx1="dk1" bg2="lt2" tx2="dk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2.xml><?xml version="1.0" encoding="utf-8"?>
<a:theme xmlns:a="http://schemas.openxmlformats.org/drawingml/2006/main" name="20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3.xml><?xml version="1.0" encoding="utf-8"?>
<a:theme xmlns:a="http://schemas.openxmlformats.org/drawingml/2006/main" name="4_Office-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4.xml><?xml version="1.0" encoding="utf-8"?>
<a:theme xmlns:a="http://schemas.openxmlformats.org/drawingml/2006/main" name="1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5.xml><?xml version="1.0" encoding="utf-8"?>
<a:theme xmlns:a="http://schemas.openxmlformats.org/drawingml/2006/main" name="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6.xml><?xml version="1.0" encoding="utf-8"?>
<a:theme xmlns:a="http://schemas.openxmlformats.org/drawingml/2006/main" name="3_Office-th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7.xml><?xml version="1.0" encoding="utf-8"?>
<a:theme xmlns:a="http://schemas.openxmlformats.org/drawingml/2006/main" name="Blank">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8.xml><?xml version="1.0" encoding="utf-8"?>
<a:theme xmlns:a="http://schemas.openxmlformats.org/drawingml/2006/main" name="SV-powerpoint">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9.xml><?xml version="1.0" encoding="utf-8"?>
<a:theme xmlns:a="http://schemas.openxmlformats.org/drawingml/2006/main" name="1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0.xml><?xml version="1.0" encoding="utf-8"?>
<a:theme xmlns:a="http://schemas.openxmlformats.org/drawingml/2006/main" name="1_SV-powerpoint">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1.xml><?xml version="1.0" encoding="utf-8"?>
<a:theme xmlns:a="http://schemas.openxmlformats.org/drawingml/2006/main" name="3_Vervolgblad">
  <a:themeElements>
    <a:clrScheme name="Vervolgbla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Vervolgblad">
      <a:majorFont>
        <a:latin typeface="Arial"/>
        <a:ea typeface=""/>
        <a:cs typeface=""/>
      </a:majorFont>
      <a:minorFont>
        <a:latin typeface="Arial"/>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nl-NL" sz="3600" b="1" i="1" u="none" strike="noStrike" cap="none" normalizeH="0" baseline="0" smtClean="0">
            <a:ln>
              <a:noFill/>
            </a:ln>
            <a:solidFill>
              <a:srgbClr val="20B4B4"/>
            </a:solidFill>
            <a:effectLst/>
            <a:latin typeface="Arial"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nl-NL" sz="3600" b="1" i="1" u="none" strike="noStrike" cap="none" normalizeH="0" baseline="0" smtClean="0">
            <a:ln>
              <a:noFill/>
            </a:ln>
            <a:solidFill>
              <a:srgbClr val="20B4B4"/>
            </a:solidFill>
            <a:effectLst/>
            <a:latin typeface="Arial" charset="0"/>
          </a:defRPr>
        </a:defPPr>
      </a:lstStyle>
    </a:lnDef>
  </a:objectDefaults>
  <a:extraClrSchemeLst>
    <a:extraClrScheme>
      <a:clrScheme name="Vervolgbla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Vervolgblad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Vervolgblad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Vervolgblad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Vervolgblad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Vervolgblad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Vervolgblad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Vervolgblad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Vervolgblad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Vervolgblad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Vervolgblad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Vervolgblad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2.xml><?xml version="1.0" encoding="utf-8"?>
<a:theme xmlns:a="http://schemas.openxmlformats.org/drawingml/2006/main" name="2_Office-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3.xml><?xml version="1.0" encoding="utf-8"?>
<a:theme xmlns:a="http://schemas.openxmlformats.org/drawingml/2006/main" name="2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5.xml><?xml version="1.0" encoding="utf-8"?>
<a:theme xmlns:a="http://schemas.openxmlformats.org/drawingml/2006/main" name="Office-th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134563</TotalTime>
  <Words>2398</Words>
  <Application>Microsoft Macintosh PowerPoint</Application>
  <PresentationFormat>Diavoorstelling (4:3)</PresentationFormat>
  <Paragraphs>330</Paragraphs>
  <Slides>58</Slides>
  <Notes>40</Notes>
  <HiddenSlides>0</HiddenSlides>
  <MMClips>0</MMClips>
  <ScaleCrop>false</ScaleCrop>
  <HeadingPairs>
    <vt:vector size="4" baseType="variant">
      <vt:variant>
        <vt:lpstr>Thema</vt:lpstr>
      </vt:variant>
      <vt:variant>
        <vt:i4>33</vt:i4>
      </vt:variant>
      <vt:variant>
        <vt:lpstr>Diatitels</vt:lpstr>
      </vt:variant>
      <vt:variant>
        <vt:i4>58</vt:i4>
      </vt:variant>
    </vt:vector>
  </HeadingPairs>
  <TitlesOfParts>
    <vt:vector size="91" baseType="lpstr">
      <vt:lpstr>Office Theme</vt:lpstr>
      <vt:lpstr>22_Office Theme</vt:lpstr>
      <vt:lpstr>2_Office Theme</vt:lpstr>
      <vt:lpstr>1_legePresentatie</vt:lpstr>
      <vt:lpstr>7_Office Theme</vt:lpstr>
      <vt:lpstr>11_Office Theme</vt:lpstr>
      <vt:lpstr>21_Office Theme</vt:lpstr>
      <vt:lpstr>Default Design</vt:lpstr>
      <vt:lpstr>13_Office Theme</vt:lpstr>
      <vt:lpstr>14_Office Theme</vt:lpstr>
      <vt:lpstr>15_Office Theme</vt:lpstr>
      <vt:lpstr>1_Office-thema</vt:lpstr>
      <vt:lpstr>18_Office Theme</vt:lpstr>
      <vt:lpstr>Vervolgblad</vt:lpstr>
      <vt:lpstr>1_Vervolgblad</vt:lpstr>
      <vt:lpstr>2_Vervolgblad</vt:lpstr>
      <vt:lpstr>BAM 5 0</vt:lpstr>
      <vt:lpstr>4_Office Theme</vt:lpstr>
      <vt:lpstr>1_BAM 5 0</vt:lpstr>
      <vt:lpstr>6_Office Theme</vt:lpstr>
      <vt:lpstr>1_Office Theme</vt:lpstr>
      <vt:lpstr>20_Office Theme</vt:lpstr>
      <vt:lpstr>4_Office-thema</vt:lpstr>
      <vt:lpstr>17_Office Theme</vt:lpstr>
      <vt:lpstr>8_Office Theme</vt:lpstr>
      <vt:lpstr>3_Office-thema</vt:lpstr>
      <vt:lpstr>Blank</vt:lpstr>
      <vt:lpstr>SV-powerpoint</vt:lpstr>
      <vt:lpstr>16_Office Theme</vt:lpstr>
      <vt:lpstr>1_SV-powerpoint</vt:lpstr>
      <vt:lpstr>3_Vervolgblad</vt:lpstr>
      <vt:lpstr>2_Office-thema</vt:lpstr>
      <vt:lpstr>25_Office Theme</vt:lpstr>
      <vt:lpstr>stenen, euro’s en elektronen de bouwindustrie als concurrent van het energiebedrijf</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It’s about innovation</vt:lpstr>
      <vt:lpstr> </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DRIE UITGANGSPUNTEN</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FUNDERING VAN STROOMVERSNELLING</vt:lpstr>
      <vt:lpstr>PowerPoint-presentatie</vt:lpstr>
      <vt:lpstr>PowerPoint-presentatie</vt:lpstr>
      <vt:lpstr>PowerPoint-presentatie</vt:lpstr>
      <vt:lpstr>PARTICULIEREN</vt:lpstr>
      <vt:lpstr>2,4 0,6 4,2</vt:lpstr>
      <vt:lpstr>PowerPoint-presentatie</vt:lpstr>
      <vt:lpstr>PowerPoint-presentatie</vt:lpstr>
      <vt:lpstr>PowerPoint-presentatie</vt:lpstr>
      <vt:lpstr>PowerPoint-presentatie</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WOONWIEL  Deal</dc:title>
  <dc:creator>Marten J. Witkamp</dc:creator>
  <cp:lastModifiedBy>Jan Willem van de Groep</cp:lastModifiedBy>
  <cp:revision>262</cp:revision>
  <cp:lastPrinted>2014-03-17T18:09:25Z</cp:lastPrinted>
  <dcterms:created xsi:type="dcterms:W3CDTF">2013-05-19T12:21:35Z</dcterms:created>
  <dcterms:modified xsi:type="dcterms:W3CDTF">2014-05-11T14:53:13Z</dcterms:modified>
</cp:coreProperties>
</file>